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06" r:id="rId2"/>
    <p:sldMasterId id="2147483727" r:id="rId3"/>
    <p:sldMasterId id="2147483747" r:id="rId4"/>
  </p:sldMasterIdLst>
  <p:notesMasterIdLst>
    <p:notesMasterId r:id="rId48"/>
  </p:notesMasterIdLst>
  <p:sldIdLst>
    <p:sldId id="394" r:id="rId5"/>
    <p:sldId id="2147474372" r:id="rId6"/>
    <p:sldId id="2147474119" r:id="rId7"/>
    <p:sldId id="2147474390" r:id="rId8"/>
    <p:sldId id="794" r:id="rId9"/>
    <p:sldId id="2147474389" r:id="rId10"/>
    <p:sldId id="2147474394" r:id="rId11"/>
    <p:sldId id="2147474393" r:id="rId12"/>
    <p:sldId id="2147474392" r:id="rId13"/>
    <p:sldId id="2147474391" r:id="rId14"/>
    <p:sldId id="2147474401" r:id="rId15"/>
    <p:sldId id="2147474402" r:id="rId16"/>
    <p:sldId id="2147474400" r:id="rId17"/>
    <p:sldId id="2147474399" r:id="rId18"/>
    <p:sldId id="2147474405" r:id="rId19"/>
    <p:sldId id="2147474398" r:id="rId20"/>
    <p:sldId id="2147474397" r:id="rId21"/>
    <p:sldId id="2147474396" r:id="rId22"/>
    <p:sldId id="2147474404" r:id="rId23"/>
    <p:sldId id="2147474403" r:id="rId24"/>
    <p:sldId id="2147474395" r:id="rId25"/>
    <p:sldId id="2147474415" r:id="rId26"/>
    <p:sldId id="2147474408" r:id="rId27"/>
    <p:sldId id="2147474317" r:id="rId28"/>
    <p:sldId id="2147474406" r:id="rId29"/>
    <p:sldId id="2147474412" r:id="rId30"/>
    <p:sldId id="2147474414" r:id="rId31"/>
    <p:sldId id="2147474413" r:id="rId32"/>
    <p:sldId id="2147474319" r:id="rId33"/>
    <p:sldId id="2147474411" r:id="rId34"/>
    <p:sldId id="2147474410" r:id="rId35"/>
    <p:sldId id="2147474417" r:id="rId36"/>
    <p:sldId id="2147474418" r:id="rId37"/>
    <p:sldId id="2147474419" r:id="rId38"/>
    <p:sldId id="2147474420" r:id="rId39"/>
    <p:sldId id="2147474421" r:id="rId40"/>
    <p:sldId id="2147474422" r:id="rId41"/>
    <p:sldId id="2147474423" r:id="rId42"/>
    <p:sldId id="2147474424" r:id="rId43"/>
    <p:sldId id="2147474425" r:id="rId44"/>
    <p:sldId id="2147474407" r:id="rId45"/>
    <p:sldId id="2147474416" r:id="rId46"/>
    <p:sldId id="214747420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8E0F9D-E442-4D93-AB52-E382B0B50F23}" v="258" dt="2024-10-29T11:06:54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94"/>
  </p:normalViewPr>
  <p:slideViewPr>
    <p:cSldViewPr snapToGrid="0">
      <p:cViewPr varScale="1">
        <p:scale>
          <a:sx n="60" d="100"/>
          <a:sy n="60" d="100"/>
        </p:scale>
        <p:origin x="9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cis Pica," userId="7ab95714-edbf-49fb-a9ec-b16e796f8292" providerId="ADAL" clId="{5CBBA848-6A17-4423-949D-F4E4BB7FC910}"/>
    <pc:docChg chg="undo custSel addSld delSld modSld sldOrd">
      <pc:chgData name="Narcis Pica," userId="7ab95714-edbf-49fb-a9ec-b16e796f8292" providerId="ADAL" clId="{5CBBA848-6A17-4423-949D-F4E4BB7FC910}" dt="2024-10-14T17:48:35.344" v="3044" actId="1076"/>
      <pc:docMkLst>
        <pc:docMk/>
      </pc:docMkLst>
      <pc:sldChg chg="modSp mod">
        <pc:chgData name="Narcis Pica," userId="7ab95714-edbf-49fb-a9ec-b16e796f8292" providerId="ADAL" clId="{5CBBA848-6A17-4423-949D-F4E4BB7FC910}" dt="2024-10-10T13:00:00.216" v="11" actId="5793"/>
        <pc:sldMkLst>
          <pc:docMk/>
          <pc:sldMk cId="1870806758" sldId="518"/>
        </pc:sldMkLst>
        <pc:spChg chg="mod">
          <ac:chgData name="Narcis Pica," userId="7ab95714-edbf-49fb-a9ec-b16e796f8292" providerId="ADAL" clId="{5CBBA848-6A17-4423-949D-F4E4BB7FC910}" dt="2024-10-10T13:00:00.216" v="11" actId="5793"/>
          <ac:spMkLst>
            <pc:docMk/>
            <pc:sldMk cId="1870806758" sldId="518"/>
            <ac:spMk id="5" creationId="{1C11D86C-AC9F-BD42-A915-26363EE2E534}"/>
          </ac:spMkLst>
        </pc:spChg>
      </pc:sldChg>
      <pc:sldChg chg="del">
        <pc:chgData name="Narcis Pica," userId="7ab95714-edbf-49fb-a9ec-b16e796f8292" providerId="ADAL" clId="{5CBBA848-6A17-4423-949D-F4E4BB7FC910}" dt="2024-10-10T14:02:35.246" v="193" actId="47"/>
        <pc:sldMkLst>
          <pc:docMk/>
          <pc:sldMk cId="1695396390" sldId="743"/>
        </pc:sldMkLst>
      </pc:sldChg>
      <pc:sldChg chg="del">
        <pc:chgData name="Narcis Pica," userId="7ab95714-edbf-49fb-a9ec-b16e796f8292" providerId="ADAL" clId="{5CBBA848-6A17-4423-949D-F4E4BB7FC910}" dt="2024-10-10T13:33:54.301" v="16" actId="47"/>
        <pc:sldMkLst>
          <pc:docMk/>
          <pc:sldMk cId="1940079175" sldId="753"/>
        </pc:sldMkLst>
      </pc:sldChg>
      <pc:sldChg chg="addSp delSp modSp mod modAnim">
        <pc:chgData name="Narcis Pica," userId="7ab95714-edbf-49fb-a9ec-b16e796f8292" providerId="ADAL" clId="{5CBBA848-6A17-4423-949D-F4E4BB7FC910}" dt="2024-10-10T13:51:47.922" v="48"/>
        <pc:sldMkLst>
          <pc:docMk/>
          <pc:sldMk cId="783814386" sldId="788"/>
        </pc:sldMkLst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8" creationId="{09D4F000-29D3-2977-51FF-C66F7B64CEDC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9" creationId="{448CAEF5-D824-AA73-23B2-45090A537E1A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10" creationId="{57886C29-819B-F07C-2C53-3B6F623C7E75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11" creationId="{0748DCFD-22BE-872D-58C2-90D45A567472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12" creationId="{097A7BA2-A730-B977-DBE0-E8F3E9DA4ADD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16" creationId="{95B346B7-F67B-1749-7BED-44D2E336B540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19" creationId="{745B3E17-FCC6-F7BF-A468-42E050317536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38" creationId="{4A5B3BBA-62A9-073B-221A-7224A83D74CF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40" creationId="{000CA48C-0DC8-89F1-4882-B8BE4B520D7D}"/>
          </ac:spMkLst>
        </pc:spChg>
        <pc:spChg chg="del">
          <ac:chgData name="Narcis Pica," userId="7ab95714-edbf-49fb-a9ec-b16e796f8292" providerId="ADAL" clId="{5CBBA848-6A17-4423-949D-F4E4BB7FC910}" dt="2024-10-10T13:44:48.406" v="23" actId="478"/>
          <ac:spMkLst>
            <pc:docMk/>
            <pc:sldMk cId="783814386" sldId="788"/>
            <ac:spMk id="41" creationId="{6A4233D7-EC62-9EEF-F0AB-7A7FA147D56D}"/>
          </ac:spMkLst>
        </pc:s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7" creationId="{9033153C-F6DB-49E0-DF76-3175BE8A468E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28" creationId="{C1D0E138-C12A-8BDA-0C53-32B979EE7593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57" creationId="{8D00FA56-617F-7BA4-95F0-4F599759D953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64" creationId="{12414FC1-D487-BBDC-A692-893CFD632F5F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71" creationId="{851F9ED4-0270-848E-9973-B3AC8D35C888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83" creationId="{EC45E97B-705D-BE82-92A7-ADFDD099DE84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89" creationId="{17A4DE33-DC87-9E60-D110-402082618B7B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110" creationId="{04F23875-6FE7-ECA7-6200-B31E0F214624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120" creationId="{E343D78E-BD40-B363-6BB0-1F4616C72FC3}"/>
          </ac:grpSpMkLst>
        </pc:grpChg>
        <pc:grpChg chg="del">
          <ac:chgData name="Narcis Pica," userId="7ab95714-edbf-49fb-a9ec-b16e796f8292" providerId="ADAL" clId="{5CBBA848-6A17-4423-949D-F4E4BB7FC910}" dt="2024-10-10T13:44:48.406" v="23" actId="478"/>
          <ac:grpSpMkLst>
            <pc:docMk/>
            <pc:sldMk cId="783814386" sldId="788"/>
            <ac:grpSpMk id="141" creationId="{9202FAD4-465F-FAA0-682B-18016571F0D8}"/>
          </ac:grpSpMkLst>
        </pc:grpChg>
        <pc:picChg chg="add mod">
          <ac:chgData name="Narcis Pica," userId="7ab95714-edbf-49fb-a9ec-b16e796f8292" providerId="ADAL" clId="{5CBBA848-6A17-4423-949D-F4E4BB7FC910}" dt="2024-10-10T13:48:13.014" v="38" actId="14100"/>
          <ac:picMkLst>
            <pc:docMk/>
            <pc:sldMk cId="783814386" sldId="788"/>
            <ac:picMk id="6" creationId="{47708B50-AD40-33B2-EE53-40B9F739FDA9}"/>
          </ac:picMkLst>
        </pc:picChg>
        <pc:picChg chg="del">
          <ac:chgData name="Narcis Pica," userId="7ab95714-edbf-49fb-a9ec-b16e796f8292" providerId="ADAL" clId="{5CBBA848-6A17-4423-949D-F4E4BB7FC910}" dt="2024-10-10T13:44:51.101" v="24" actId="478"/>
          <ac:picMkLst>
            <pc:docMk/>
            <pc:sldMk cId="783814386" sldId="788"/>
            <ac:picMk id="47" creationId="{6A1A19A4-CE14-3484-9B54-922119E36669}"/>
          </ac:picMkLst>
        </pc:picChg>
        <pc:picChg chg="add mod ord">
          <ac:chgData name="Narcis Pica," userId="7ab95714-edbf-49fb-a9ec-b16e796f8292" providerId="ADAL" clId="{5CBBA848-6A17-4423-949D-F4E4BB7FC910}" dt="2024-10-10T13:47:52.143" v="36" actId="1076"/>
          <ac:picMkLst>
            <pc:docMk/>
            <pc:sldMk cId="783814386" sldId="788"/>
            <ac:picMk id="149" creationId="{61CC4D52-3CAB-2F2E-BC5A-8FA9521B897C}"/>
          </ac:picMkLst>
        </pc:picChg>
      </pc:sldChg>
      <pc:sldChg chg="addSp delSp modSp mod delAnim modAnim">
        <pc:chgData name="Narcis Pica," userId="7ab95714-edbf-49fb-a9ec-b16e796f8292" providerId="ADAL" clId="{5CBBA848-6A17-4423-949D-F4E4BB7FC910}" dt="2024-10-10T13:59:31.626" v="176" actId="1076"/>
        <pc:sldMkLst>
          <pc:docMk/>
          <pc:sldMk cId="2279016532" sldId="794"/>
        </pc:sldMkLst>
        <pc:spChg chg="mod">
          <ac:chgData name="Narcis Pica," userId="7ab95714-edbf-49fb-a9ec-b16e796f8292" providerId="ADAL" clId="{5CBBA848-6A17-4423-949D-F4E4BB7FC910}" dt="2024-10-10T13:57:12.720" v="168" actId="20577"/>
          <ac:spMkLst>
            <pc:docMk/>
            <pc:sldMk cId="2279016532" sldId="794"/>
            <ac:spMk id="2" creationId="{7342008C-9F27-E8A9-4F32-CE5045DB14B7}"/>
          </ac:spMkLst>
        </pc:spChg>
        <pc:spChg chg="del">
          <ac:chgData name="Narcis Pica," userId="7ab95714-edbf-49fb-a9ec-b16e796f8292" providerId="ADAL" clId="{5CBBA848-6A17-4423-949D-F4E4BB7FC910}" dt="2024-10-10T13:52:44.247" v="52" actId="478"/>
          <ac:spMkLst>
            <pc:docMk/>
            <pc:sldMk cId="2279016532" sldId="794"/>
            <ac:spMk id="133" creationId="{29AE4993-5009-9407-D3F4-0A52DB0D6833}"/>
          </ac:spMkLst>
        </pc:spChg>
        <pc:spChg chg="del">
          <ac:chgData name="Narcis Pica," userId="7ab95714-edbf-49fb-a9ec-b16e796f8292" providerId="ADAL" clId="{5CBBA848-6A17-4423-949D-F4E4BB7FC910}" dt="2024-10-10T13:52:42.204" v="51" actId="478"/>
          <ac:spMkLst>
            <pc:docMk/>
            <pc:sldMk cId="2279016532" sldId="794"/>
            <ac:spMk id="135" creationId="{26D4C526-D710-E8F2-F410-CB284DFD22E3}"/>
          </ac:spMkLst>
        </pc:spChg>
        <pc:spChg chg="del">
          <ac:chgData name="Narcis Pica," userId="7ab95714-edbf-49fb-a9ec-b16e796f8292" providerId="ADAL" clId="{5CBBA848-6A17-4423-949D-F4E4BB7FC910}" dt="2024-10-10T13:52:53.131" v="56" actId="478"/>
          <ac:spMkLst>
            <pc:docMk/>
            <pc:sldMk cId="2279016532" sldId="794"/>
            <ac:spMk id="137" creationId="{9EAA9B4A-2A6D-6A9E-07C7-9A6001BB7887}"/>
          </ac:spMkLst>
        </pc:spChg>
        <pc:spChg chg="del">
          <ac:chgData name="Narcis Pica," userId="7ab95714-edbf-49fb-a9ec-b16e796f8292" providerId="ADAL" clId="{5CBBA848-6A17-4423-949D-F4E4BB7FC910}" dt="2024-10-10T13:52:46.996" v="53" actId="478"/>
          <ac:spMkLst>
            <pc:docMk/>
            <pc:sldMk cId="2279016532" sldId="794"/>
            <ac:spMk id="139" creationId="{5F8F5333-7B7C-C9D7-8FD2-8E7FB0732B4D}"/>
          </ac:spMkLst>
        </pc:spChg>
        <pc:spChg chg="del">
          <ac:chgData name="Narcis Pica," userId="7ab95714-edbf-49fb-a9ec-b16e796f8292" providerId="ADAL" clId="{5CBBA848-6A17-4423-949D-F4E4BB7FC910}" dt="2024-10-10T13:52:51.133" v="55" actId="478"/>
          <ac:spMkLst>
            <pc:docMk/>
            <pc:sldMk cId="2279016532" sldId="794"/>
            <ac:spMk id="146" creationId="{55421E67-7F70-1FE5-E8F4-310F82F71AE5}"/>
          </ac:spMkLst>
        </pc:spChg>
        <pc:grpChg chg="del">
          <ac:chgData name="Narcis Pica," userId="7ab95714-edbf-49fb-a9ec-b16e796f8292" providerId="ADAL" clId="{5CBBA848-6A17-4423-949D-F4E4BB7FC910}" dt="2024-10-10T13:52:32.443" v="49" actId="478"/>
          <ac:grpSpMkLst>
            <pc:docMk/>
            <pc:sldMk cId="2279016532" sldId="794"/>
            <ac:grpSpMk id="15" creationId="{8BFEDF26-B00E-F27D-8A30-237ED7FF2B95}"/>
          </ac:grpSpMkLst>
        </pc:grpChg>
        <pc:grpChg chg="del">
          <ac:chgData name="Narcis Pica," userId="7ab95714-edbf-49fb-a9ec-b16e796f8292" providerId="ADAL" clId="{5CBBA848-6A17-4423-949D-F4E4BB7FC910}" dt="2024-10-10T13:52:39.304" v="50" actId="478"/>
          <ac:grpSpMkLst>
            <pc:docMk/>
            <pc:sldMk cId="2279016532" sldId="794"/>
            <ac:grpSpMk id="178" creationId="{805D9291-AEA7-88B5-6815-E358E9D16FFD}"/>
          </ac:grpSpMkLst>
        </pc:grpChg>
        <pc:picChg chg="del">
          <ac:chgData name="Narcis Pica," userId="7ab95714-edbf-49fb-a9ec-b16e796f8292" providerId="ADAL" clId="{5CBBA848-6A17-4423-949D-F4E4BB7FC910}" dt="2024-10-10T13:52:55.232" v="57" actId="478"/>
          <ac:picMkLst>
            <pc:docMk/>
            <pc:sldMk cId="2279016532" sldId="794"/>
            <ac:picMk id="8" creationId="{375FA2D8-C8ED-A4EA-95B7-32121CCA3AAB}"/>
          </ac:picMkLst>
        </pc:picChg>
        <pc:picChg chg="add mod">
          <ac:chgData name="Narcis Pica," userId="7ab95714-edbf-49fb-a9ec-b16e796f8292" providerId="ADAL" clId="{5CBBA848-6A17-4423-949D-F4E4BB7FC910}" dt="2024-10-10T13:59:31.626" v="176" actId="1076"/>
          <ac:picMkLst>
            <pc:docMk/>
            <pc:sldMk cId="2279016532" sldId="794"/>
            <ac:picMk id="17" creationId="{E4231ACA-F83E-95BF-3432-6E4870B4073C}"/>
          </ac:picMkLst>
        </pc:picChg>
        <pc:picChg chg="mod">
          <ac:chgData name="Narcis Pica," userId="7ab95714-edbf-49fb-a9ec-b16e796f8292" providerId="ADAL" clId="{5CBBA848-6A17-4423-949D-F4E4BB7FC910}" dt="2024-10-10T13:56:43.698" v="142" actId="1076"/>
          <ac:picMkLst>
            <pc:docMk/>
            <pc:sldMk cId="2279016532" sldId="794"/>
            <ac:picMk id="40" creationId="{4CDEB03B-6BF1-74B4-8B09-8AE812A3A71B}"/>
          </ac:picMkLst>
        </pc:picChg>
        <pc:picChg chg="mod">
          <ac:chgData name="Narcis Pica," userId="7ab95714-edbf-49fb-a9ec-b16e796f8292" providerId="ADAL" clId="{5CBBA848-6A17-4423-949D-F4E4BB7FC910}" dt="2024-10-10T13:56:43.698" v="142" actId="1076"/>
          <ac:picMkLst>
            <pc:docMk/>
            <pc:sldMk cId="2279016532" sldId="794"/>
            <ac:picMk id="132" creationId="{46C4463A-0C40-89CC-9087-2FD6A056E8AA}"/>
          </ac:picMkLst>
        </pc:picChg>
        <pc:picChg chg="del">
          <ac:chgData name="Narcis Pica," userId="7ab95714-edbf-49fb-a9ec-b16e796f8292" providerId="ADAL" clId="{5CBBA848-6A17-4423-949D-F4E4BB7FC910}" dt="2024-10-10T13:52:49.011" v="54" actId="478"/>
          <ac:picMkLst>
            <pc:docMk/>
            <pc:sldMk cId="2279016532" sldId="794"/>
            <ac:picMk id="147" creationId="{6D4C460D-5A28-C64C-B503-E2F0BCC8187A}"/>
          </ac:picMkLst>
        </pc:picChg>
        <pc:picChg chg="add mod">
          <ac:chgData name="Narcis Pica," userId="7ab95714-edbf-49fb-a9ec-b16e796f8292" providerId="ADAL" clId="{5CBBA848-6A17-4423-949D-F4E4BB7FC910}" dt="2024-10-10T13:56:43.698" v="142" actId="1076"/>
          <ac:picMkLst>
            <pc:docMk/>
            <pc:sldMk cId="2279016532" sldId="794"/>
            <ac:picMk id="148" creationId="{CD5FB707-2C53-5159-0F38-C1BD1A6A3407}"/>
          </ac:picMkLst>
        </pc:picChg>
        <pc:picChg chg="add mod">
          <ac:chgData name="Narcis Pica," userId="7ab95714-edbf-49fb-a9ec-b16e796f8292" providerId="ADAL" clId="{5CBBA848-6A17-4423-949D-F4E4BB7FC910}" dt="2024-10-10T13:56:43.698" v="142" actId="1076"/>
          <ac:picMkLst>
            <pc:docMk/>
            <pc:sldMk cId="2279016532" sldId="794"/>
            <ac:picMk id="150" creationId="{DA725458-FDF6-0D1A-8F18-9B1C3BC67F99}"/>
          </ac:picMkLst>
        </pc:picChg>
        <pc:picChg chg="add mod">
          <ac:chgData name="Narcis Pica," userId="7ab95714-edbf-49fb-a9ec-b16e796f8292" providerId="ADAL" clId="{5CBBA848-6A17-4423-949D-F4E4BB7FC910}" dt="2024-10-10T13:56:43.698" v="142" actId="1076"/>
          <ac:picMkLst>
            <pc:docMk/>
            <pc:sldMk cId="2279016532" sldId="794"/>
            <ac:picMk id="152" creationId="{C6A793A3-58E2-1C48-9632-B1CEEB8DE543}"/>
          </ac:picMkLst>
        </pc:picChg>
      </pc:sldChg>
      <pc:sldChg chg="del">
        <pc:chgData name="Narcis Pica," userId="7ab95714-edbf-49fb-a9ec-b16e796f8292" providerId="ADAL" clId="{5CBBA848-6A17-4423-949D-F4E4BB7FC910}" dt="2024-10-11T15:32:51.421" v="2102" actId="47"/>
        <pc:sldMkLst>
          <pc:docMk/>
          <pc:sldMk cId="2533588939" sldId="2146846224"/>
        </pc:sldMkLst>
      </pc:sldChg>
      <pc:sldChg chg="del">
        <pc:chgData name="Narcis Pica," userId="7ab95714-edbf-49fb-a9ec-b16e796f8292" providerId="ADAL" clId="{5CBBA848-6A17-4423-949D-F4E4BB7FC910}" dt="2024-10-11T15:42:46.451" v="2228" actId="47"/>
        <pc:sldMkLst>
          <pc:docMk/>
          <pc:sldMk cId="1371204339" sldId="2147472095"/>
        </pc:sldMkLst>
      </pc:sldChg>
      <pc:sldChg chg="del">
        <pc:chgData name="Narcis Pica," userId="7ab95714-edbf-49fb-a9ec-b16e796f8292" providerId="ADAL" clId="{5CBBA848-6A17-4423-949D-F4E4BB7FC910}" dt="2024-10-10T14:55:04.048" v="1187" actId="47"/>
        <pc:sldMkLst>
          <pc:docMk/>
          <pc:sldMk cId="2629653552" sldId="2147472165"/>
        </pc:sldMkLst>
      </pc:sldChg>
      <pc:sldChg chg="del">
        <pc:chgData name="Narcis Pica," userId="7ab95714-edbf-49fb-a9ec-b16e796f8292" providerId="ADAL" clId="{5CBBA848-6A17-4423-949D-F4E4BB7FC910}" dt="2024-10-10T14:55:02.676" v="1186" actId="47"/>
        <pc:sldMkLst>
          <pc:docMk/>
          <pc:sldMk cId="383693078" sldId="2147472203"/>
        </pc:sldMkLst>
      </pc:sldChg>
      <pc:sldChg chg="addSp delSp modSp del mod delAnim modAnim">
        <pc:chgData name="Narcis Pica," userId="7ab95714-edbf-49fb-a9ec-b16e796f8292" providerId="ADAL" clId="{5CBBA848-6A17-4423-949D-F4E4BB7FC910}" dt="2024-10-10T13:43:14.785" v="21" actId="47"/>
        <pc:sldMkLst>
          <pc:docMk/>
          <pc:sldMk cId="1389878167" sldId="2147474251"/>
        </pc:sldMkLst>
        <pc:picChg chg="add del mod">
          <ac:chgData name="Narcis Pica," userId="7ab95714-edbf-49fb-a9ec-b16e796f8292" providerId="ADAL" clId="{5CBBA848-6A17-4423-949D-F4E4BB7FC910}" dt="2024-10-10T13:40:52.727" v="20" actId="478"/>
          <ac:picMkLst>
            <pc:docMk/>
            <pc:sldMk cId="1389878167" sldId="2147474251"/>
            <ac:picMk id="3" creationId="{85234AD3-AFC8-9D24-5F77-C6749E76A522}"/>
          </ac:picMkLst>
        </pc:picChg>
      </pc:sldChg>
      <pc:sldChg chg="del">
        <pc:chgData name="Narcis Pica," userId="7ab95714-edbf-49fb-a9ec-b16e796f8292" providerId="ADAL" clId="{5CBBA848-6A17-4423-949D-F4E4BB7FC910}" dt="2024-10-10T13:57:50.535" v="174" actId="47"/>
        <pc:sldMkLst>
          <pc:docMk/>
          <pc:sldMk cId="938925298" sldId="2147474254"/>
        </pc:sldMkLst>
      </pc:sldChg>
      <pc:sldChg chg="del">
        <pc:chgData name="Narcis Pica," userId="7ab95714-edbf-49fb-a9ec-b16e796f8292" providerId="ADAL" clId="{5CBBA848-6A17-4423-949D-F4E4BB7FC910}" dt="2024-10-10T14:01:09.250" v="177" actId="47"/>
        <pc:sldMkLst>
          <pc:docMk/>
          <pc:sldMk cId="3006994644" sldId="2147474255"/>
        </pc:sldMkLst>
      </pc:sldChg>
      <pc:sldChg chg="del">
        <pc:chgData name="Narcis Pica," userId="7ab95714-edbf-49fb-a9ec-b16e796f8292" providerId="ADAL" clId="{5CBBA848-6A17-4423-949D-F4E4BB7FC910}" dt="2024-10-10T14:01:10.536" v="178" actId="47"/>
        <pc:sldMkLst>
          <pc:docMk/>
          <pc:sldMk cId="3476759048" sldId="2147474256"/>
        </pc:sldMkLst>
      </pc:sldChg>
      <pc:sldChg chg="del">
        <pc:chgData name="Narcis Pica," userId="7ab95714-edbf-49fb-a9ec-b16e796f8292" providerId="ADAL" clId="{5CBBA848-6A17-4423-949D-F4E4BB7FC910}" dt="2024-10-10T14:01:31.763" v="188" actId="47"/>
        <pc:sldMkLst>
          <pc:docMk/>
          <pc:sldMk cId="2603535697" sldId="2147474257"/>
        </pc:sldMkLst>
      </pc:sldChg>
      <pc:sldChg chg="del">
        <pc:chgData name="Narcis Pica," userId="7ab95714-edbf-49fb-a9ec-b16e796f8292" providerId="ADAL" clId="{5CBBA848-6A17-4423-949D-F4E4BB7FC910}" dt="2024-10-10T14:01:13.674" v="181" actId="47"/>
        <pc:sldMkLst>
          <pc:docMk/>
          <pc:sldMk cId="484896688" sldId="2147474258"/>
        </pc:sldMkLst>
      </pc:sldChg>
      <pc:sldChg chg="del">
        <pc:chgData name="Narcis Pica," userId="7ab95714-edbf-49fb-a9ec-b16e796f8292" providerId="ADAL" clId="{5CBBA848-6A17-4423-949D-F4E4BB7FC910}" dt="2024-10-10T14:01:11.477" v="179" actId="47"/>
        <pc:sldMkLst>
          <pc:docMk/>
          <pc:sldMk cId="967838630" sldId="2147474259"/>
        </pc:sldMkLst>
      </pc:sldChg>
      <pc:sldChg chg="del">
        <pc:chgData name="Narcis Pica," userId="7ab95714-edbf-49fb-a9ec-b16e796f8292" providerId="ADAL" clId="{5CBBA848-6A17-4423-949D-F4E4BB7FC910}" dt="2024-10-10T14:01:12.620" v="180" actId="47"/>
        <pc:sldMkLst>
          <pc:docMk/>
          <pc:sldMk cId="111917181" sldId="2147474260"/>
        </pc:sldMkLst>
      </pc:sldChg>
      <pc:sldChg chg="addSp delSp modSp mod delAnim modAnim">
        <pc:chgData name="Narcis Pica," userId="7ab95714-edbf-49fb-a9ec-b16e796f8292" providerId="ADAL" clId="{5CBBA848-6A17-4423-949D-F4E4BB7FC910}" dt="2024-10-11T15:23:53.594" v="1975" actId="115"/>
        <pc:sldMkLst>
          <pc:docMk/>
          <pc:sldMk cId="2836882307" sldId="2147474261"/>
        </pc:sldMkLst>
        <pc:spChg chg="del">
          <ac:chgData name="Narcis Pica," userId="7ab95714-edbf-49fb-a9ec-b16e796f8292" providerId="ADAL" clId="{5CBBA848-6A17-4423-949D-F4E4BB7FC910}" dt="2024-10-10T15:36:58.615" v="1548" actId="478"/>
          <ac:spMkLst>
            <pc:docMk/>
            <pc:sldMk cId="2836882307" sldId="2147474261"/>
            <ac:spMk id="2" creationId="{4E299E14-11C9-0699-906D-C492CFE1D191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2" creationId="{B5C1BB71-E8E8-6AC6-95CE-F2FADF911949}"/>
          </ac:spMkLst>
        </pc:spChg>
        <pc:spChg chg="del">
          <ac:chgData name="Narcis Pica," userId="7ab95714-edbf-49fb-a9ec-b16e796f8292" providerId="ADAL" clId="{5CBBA848-6A17-4423-949D-F4E4BB7FC910}" dt="2024-10-10T15:37:05.953" v="1550" actId="478"/>
          <ac:spMkLst>
            <pc:docMk/>
            <pc:sldMk cId="2836882307" sldId="2147474261"/>
            <ac:spMk id="6" creationId="{075C3DC6-8505-49FA-6BDE-92977BF310ED}"/>
          </ac:spMkLst>
        </pc:spChg>
        <pc:spChg chg="mod">
          <ac:chgData name="Narcis Pica," userId="7ab95714-edbf-49fb-a9ec-b16e796f8292" providerId="ADAL" clId="{5CBBA848-6A17-4423-949D-F4E4BB7FC910}" dt="2024-10-10T15:37:41.283" v="1595" actId="20577"/>
          <ac:spMkLst>
            <pc:docMk/>
            <pc:sldMk cId="2836882307" sldId="2147474261"/>
            <ac:spMk id="7" creationId="{1A5FCDA7-E23F-222B-D1B9-7901F89BB7A7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11" creationId="{E9112A8E-107C-8784-130A-5D05A954E6B2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13" creationId="{8A2EB45E-B439-2914-D127-659CAF8E8D2D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14" creationId="{186CED6A-1623-C727-EED1-EE5CF642DEA5}"/>
          </ac:spMkLst>
        </pc:spChg>
        <pc:spChg chg="add mod">
          <ac:chgData name="Narcis Pica," userId="7ab95714-edbf-49fb-a9ec-b16e796f8292" providerId="ADAL" clId="{5CBBA848-6A17-4423-949D-F4E4BB7FC910}" dt="2024-10-10T15:51:42.985" v="1669" actId="164"/>
          <ac:spMkLst>
            <pc:docMk/>
            <pc:sldMk cId="2836882307" sldId="2147474261"/>
            <ac:spMk id="19" creationId="{1E1F5587-456E-5929-F78C-1C4B33EC9320}"/>
          </ac:spMkLst>
        </pc:spChg>
        <pc:spChg chg="add del mod">
          <ac:chgData name="Narcis Pica," userId="7ab95714-edbf-49fb-a9ec-b16e796f8292" providerId="ADAL" clId="{5CBBA848-6A17-4423-949D-F4E4BB7FC910}" dt="2024-10-10T15:48:40.446" v="1651" actId="478"/>
          <ac:spMkLst>
            <pc:docMk/>
            <pc:sldMk cId="2836882307" sldId="2147474261"/>
            <ac:spMk id="20" creationId="{2C6416F5-B765-775F-AB4F-B2178E082BEF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21" creationId="{9B964FFE-CFB1-4605-3F57-B5B99C3C5386}"/>
          </ac:spMkLst>
        </pc:spChg>
        <pc:spChg chg="add del">
          <ac:chgData name="Narcis Pica," userId="7ab95714-edbf-49fb-a9ec-b16e796f8292" providerId="ADAL" clId="{5CBBA848-6A17-4423-949D-F4E4BB7FC910}" dt="2024-10-10T15:49:18.015" v="1653" actId="478"/>
          <ac:spMkLst>
            <pc:docMk/>
            <pc:sldMk cId="2836882307" sldId="2147474261"/>
            <ac:spMk id="21" creationId="{F21F1E49-4E4A-C590-B324-0D3A3E7647CF}"/>
          </ac:spMkLst>
        </pc:spChg>
        <pc:spChg chg="add del mod">
          <ac:chgData name="Narcis Pica," userId="7ab95714-edbf-49fb-a9ec-b16e796f8292" providerId="ADAL" clId="{5CBBA848-6A17-4423-949D-F4E4BB7FC910}" dt="2024-10-11T14:46:55.336" v="1803" actId="478"/>
          <ac:spMkLst>
            <pc:docMk/>
            <pc:sldMk cId="2836882307" sldId="2147474261"/>
            <ac:spMk id="22" creationId="{275A7637-E60C-3E8E-0B7C-13F24C117C77}"/>
          </ac:spMkLst>
        </pc:spChg>
        <pc:spChg chg="add del mod">
          <ac:chgData name="Narcis Pica," userId="7ab95714-edbf-49fb-a9ec-b16e796f8292" providerId="ADAL" clId="{5CBBA848-6A17-4423-949D-F4E4BB7FC910}" dt="2024-10-11T14:46:55.336" v="1803" actId="478"/>
          <ac:spMkLst>
            <pc:docMk/>
            <pc:sldMk cId="2836882307" sldId="2147474261"/>
            <ac:spMk id="23" creationId="{4F33B841-B1F2-FDEA-9B1D-F69E05EC376E}"/>
          </ac:spMkLst>
        </pc:spChg>
        <pc:spChg chg="add del mod">
          <ac:chgData name="Narcis Pica," userId="7ab95714-edbf-49fb-a9ec-b16e796f8292" providerId="ADAL" clId="{5CBBA848-6A17-4423-949D-F4E4BB7FC910}" dt="2024-10-11T14:46:55.336" v="1803" actId="478"/>
          <ac:spMkLst>
            <pc:docMk/>
            <pc:sldMk cId="2836882307" sldId="2147474261"/>
            <ac:spMk id="27" creationId="{AFB095F5-94CD-75BD-AFAA-6B773B848816}"/>
          </ac:spMkLst>
        </pc:spChg>
        <pc:spChg chg="add del mod">
          <ac:chgData name="Narcis Pica," userId="7ab95714-edbf-49fb-a9ec-b16e796f8292" providerId="ADAL" clId="{5CBBA848-6A17-4423-949D-F4E4BB7FC910}" dt="2024-10-11T14:46:55.336" v="1803" actId="478"/>
          <ac:spMkLst>
            <pc:docMk/>
            <pc:sldMk cId="2836882307" sldId="2147474261"/>
            <ac:spMk id="28" creationId="{6EA78942-AF26-5E93-2F42-27C5FD3BAB40}"/>
          </ac:spMkLst>
        </pc:spChg>
        <pc:spChg chg="add del mod">
          <ac:chgData name="Narcis Pica," userId="7ab95714-edbf-49fb-a9ec-b16e796f8292" providerId="ADAL" clId="{5CBBA848-6A17-4423-949D-F4E4BB7FC910}" dt="2024-10-11T14:46:55.336" v="1803" actId="478"/>
          <ac:spMkLst>
            <pc:docMk/>
            <pc:sldMk cId="2836882307" sldId="2147474261"/>
            <ac:spMk id="29" creationId="{F313E04B-23DE-813F-C0F9-E3F8F2FE1925}"/>
          </ac:spMkLst>
        </pc:spChg>
        <pc:spChg chg="add mod">
          <ac:chgData name="Narcis Pica," userId="7ab95714-edbf-49fb-a9ec-b16e796f8292" providerId="ADAL" clId="{5CBBA848-6A17-4423-949D-F4E4BB7FC910}" dt="2024-10-11T14:57:21.642" v="1917" actId="1076"/>
          <ac:spMkLst>
            <pc:docMk/>
            <pc:sldMk cId="2836882307" sldId="2147474261"/>
            <ac:spMk id="32" creationId="{0B323206-05EB-AA2A-375E-0130B3232C7A}"/>
          </ac:spMkLst>
        </pc:spChg>
        <pc:spChg chg="add mod">
          <ac:chgData name="Narcis Pica," userId="7ab95714-edbf-49fb-a9ec-b16e796f8292" providerId="ADAL" clId="{5CBBA848-6A17-4423-949D-F4E4BB7FC910}" dt="2024-10-11T15:23:43.397" v="1973" actId="114"/>
          <ac:spMkLst>
            <pc:docMk/>
            <pc:sldMk cId="2836882307" sldId="2147474261"/>
            <ac:spMk id="34" creationId="{81525059-F2C7-4834-7CA0-E12EB6B88E40}"/>
          </ac:spMkLst>
        </pc:spChg>
        <pc:spChg chg="add mod">
          <ac:chgData name="Narcis Pica," userId="7ab95714-edbf-49fb-a9ec-b16e796f8292" providerId="ADAL" clId="{5CBBA848-6A17-4423-949D-F4E4BB7FC910}" dt="2024-10-11T15:23:48.341" v="1974" actId="115"/>
          <ac:spMkLst>
            <pc:docMk/>
            <pc:sldMk cId="2836882307" sldId="2147474261"/>
            <ac:spMk id="35" creationId="{62E255CC-A972-F39D-D45B-AA659066AA12}"/>
          </ac:spMkLst>
        </pc:spChg>
        <pc:spChg chg="add mod">
          <ac:chgData name="Narcis Pica," userId="7ab95714-edbf-49fb-a9ec-b16e796f8292" providerId="ADAL" clId="{5CBBA848-6A17-4423-949D-F4E4BB7FC910}" dt="2024-10-11T15:23:53.594" v="1975" actId="115"/>
          <ac:spMkLst>
            <pc:docMk/>
            <pc:sldMk cId="2836882307" sldId="2147474261"/>
            <ac:spMk id="36" creationId="{9A666BF1-D030-EA4A-8A95-DF1D6D7FDC53}"/>
          </ac:spMkLst>
        </pc:spChg>
        <pc:grpChg chg="add del mod">
          <ac:chgData name="Narcis Pica," userId="7ab95714-edbf-49fb-a9ec-b16e796f8292" providerId="ADAL" clId="{5CBBA848-6A17-4423-949D-F4E4BB7FC910}" dt="2024-10-11T14:46:55.336" v="1803" actId="478"/>
          <ac:grpSpMkLst>
            <pc:docMk/>
            <pc:sldMk cId="2836882307" sldId="2147474261"/>
            <ac:grpSpMk id="24" creationId="{750BC2FD-BC95-9396-D9A2-C9F65547E2E1}"/>
          </ac:grpSpMkLst>
        </pc:grpChg>
        <pc:grpChg chg="add del mod">
          <ac:chgData name="Narcis Pica," userId="7ab95714-edbf-49fb-a9ec-b16e796f8292" providerId="ADAL" clId="{5CBBA848-6A17-4423-949D-F4E4BB7FC910}" dt="2024-10-11T14:46:58.252" v="1804" actId="478"/>
          <ac:grpSpMkLst>
            <pc:docMk/>
            <pc:sldMk cId="2836882307" sldId="2147474261"/>
            <ac:grpSpMk id="25" creationId="{E50BBD93-1A93-276C-BB5F-9FAF0F5AD673}"/>
          </ac:grpSpMkLst>
        </pc:grpChg>
        <pc:grpChg chg="add del mod">
          <ac:chgData name="Narcis Pica," userId="7ab95714-edbf-49fb-a9ec-b16e796f8292" providerId="ADAL" clId="{5CBBA848-6A17-4423-949D-F4E4BB7FC910}" dt="2024-10-11T14:46:55.336" v="1803" actId="478"/>
          <ac:grpSpMkLst>
            <pc:docMk/>
            <pc:sldMk cId="2836882307" sldId="2147474261"/>
            <ac:grpSpMk id="26" creationId="{16504629-F4D1-3ABD-A31C-BC457BE90388}"/>
          </ac:grpSpMkLst>
        </pc:grpChg>
        <pc:graphicFrameChg chg="add mod">
          <ac:chgData name="Narcis Pica," userId="7ab95714-edbf-49fb-a9ec-b16e796f8292" providerId="ADAL" clId="{5CBBA848-6A17-4423-949D-F4E4BB7FC910}" dt="2024-10-11T14:57:21.642" v="1917" actId="1076"/>
          <ac:graphicFrameMkLst>
            <pc:docMk/>
            <pc:sldMk cId="2836882307" sldId="2147474261"/>
            <ac:graphicFrameMk id="12" creationId="{6E66B9EB-8FFA-AEF1-CC2A-FB1C23D0EC96}"/>
          </ac:graphicFrameMkLst>
        </pc:graphicFrameChg>
        <pc:graphicFrameChg chg="add mod">
          <ac:chgData name="Narcis Pica," userId="7ab95714-edbf-49fb-a9ec-b16e796f8292" providerId="ADAL" clId="{5CBBA848-6A17-4423-949D-F4E4BB7FC910}" dt="2024-10-11T14:57:21.642" v="1917" actId="1076"/>
          <ac:graphicFrameMkLst>
            <pc:docMk/>
            <pc:sldMk cId="2836882307" sldId="2147474261"/>
            <ac:graphicFrameMk id="20" creationId="{45419365-A32E-DBFF-A752-6F5F2D2E2263}"/>
          </ac:graphicFrameMkLst>
        </pc:graphicFrameChg>
        <pc:graphicFrameChg chg="add mod">
          <ac:chgData name="Narcis Pica," userId="7ab95714-edbf-49fb-a9ec-b16e796f8292" providerId="ADAL" clId="{5CBBA848-6A17-4423-949D-F4E4BB7FC910}" dt="2024-10-11T14:57:21.642" v="1917" actId="1076"/>
          <ac:graphicFrameMkLst>
            <pc:docMk/>
            <pc:sldMk cId="2836882307" sldId="2147474261"/>
            <ac:graphicFrameMk id="31" creationId="{16541298-951F-F803-7333-EF796EB53C1A}"/>
          </ac:graphicFrameMkLst>
        </pc:graphicFrameChg>
        <pc:graphicFrameChg chg="add mod">
          <ac:chgData name="Narcis Pica," userId="7ab95714-edbf-49fb-a9ec-b16e796f8292" providerId="ADAL" clId="{5CBBA848-6A17-4423-949D-F4E4BB7FC910}" dt="2024-10-11T14:57:21.642" v="1917" actId="1076"/>
          <ac:graphicFrameMkLst>
            <pc:docMk/>
            <pc:sldMk cId="2836882307" sldId="2147474261"/>
            <ac:graphicFrameMk id="33" creationId="{EE437AE4-D86A-E934-BA8B-A99AA665739F}"/>
          </ac:graphicFrameMkLst>
        </pc:graphicFrame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3" creationId="{955DCA89-5B13-B602-AA50-81DD33E30B38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3" creationId="{D130C556-8E5F-EB92-0489-B4617F8290E5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6" creationId="{545CBC95-4374-17D4-5899-F47774E3D583}"/>
          </ac:picMkLst>
        </pc:picChg>
        <pc:picChg chg="add del mod">
          <ac:chgData name="Narcis Pica," userId="7ab95714-edbf-49fb-a9ec-b16e796f8292" providerId="ADAL" clId="{5CBBA848-6A17-4423-949D-F4E4BB7FC910}" dt="2024-10-11T14:46:55.336" v="1803" actId="478"/>
          <ac:picMkLst>
            <pc:docMk/>
            <pc:sldMk cId="2836882307" sldId="2147474261"/>
            <ac:picMk id="8" creationId="{7FA382E8-ACBD-A700-73DD-4E688DB2E9AF}"/>
          </ac:picMkLst>
        </pc:pic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9" creationId="{40700B4D-B409-98E0-F928-C8B50461E4DE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9" creationId="{AABE74C1-D8BA-9391-52FC-7AD51C4A9621}"/>
          </ac:picMkLst>
        </pc:pic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10" creationId="{505FDEE3-EB05-5C1E-C622-8CAC2CBA3159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10" creationId="{E7BCF41D-5581-0889-36B3-E3DDD0EFB08D}"/>
          </ac:picMkLst>
        </pc:picChg>
        <pc:picChg chg="del">
          <ac:chgData name="Narcis Pica," userId="7ab95714-edbf-49fb-a9ec-b16e796f8292" providerId="ADAL" clId="{5CBBA848-6A17-4423-949D-F4E4BB7FC910}" dt="2024-10-10T15:37:00.657" v="1549" actId="478"/>
          <ac:picMkLst>
            <pc:docMk/>
            <pc:sldMk cId="2836882307" sldId="2147474261"/>
            <ac:picMk id="11" creationId="{4D73D720-6500-3111-045C-E34BAD0240AC}"/>
          </ac:picMkLst>
        </pc:pic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12" creationId="{1A638D3E-BD55-15E7-FF6E-E53CA3BA8F96}"/>
          </ac:picMkLst>
        </pc:pic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13" creationId="{F85DD795-61FA-965C-3BD9-B5DF978C1A64}"/>
          </ac:picMkLst>
        </pc:picChg>
        <pc:picChg chg="del">
          <ac:chgData name="Narcis Pica," userId="7ab95714-edbf-49fb-a9ec-b16e796f8292" providerId="ADAL" clId="{5CBBA848-6A17-4423-949D-F4E4BB7FC910}" dt="2024-10-10T15:36:58.615" v="1548" actId="478"/>
          <ac:picMkLst>
            <pc:docMk/>
            <pc:sldMk cId="2836882307" sldId="2147474261"/>
            <ac:picMk id="14" creationId="{E93B5D99-C130-B8EB-E19A-6C9B77035724}"/>
          </ac:picMkLst>
        </pc:picChg>
        <pc:picChg chg="add mod">
          <ac:chgData name="Narcis Pica," userId="7ab95714-edbf-49fb-a9ec-b16e796f8292" providerId="ADAL" clId="{5CBBA848-6A17-4423-949D-F4E4BB7FC910}" dt="2024-10-10T15:51:36.364" v="1668" actId="164"/>
          <ac:picMkLst>
            <pc:docMk/>
            <pc:sldMk cId="2836882307" sldId="2147474261"/>
            <ac:picMk id="15" creationId="{03275872-8DDA-261D-8106-D813C5A07E22}"/>
          </ac:picMkLst>
        </pc:picChg>
        <pc:picChg chg="add mod">
          <ac:chgData name="Narcis Pica," userId="7ab95714-edbf-49fb-a9ec-b16e796f8292" providerId="ADAL" clId="{5CBBA848-6A17-4423-949D-F4E4BB7FC910}" dt="2024-10-10T15:51:36.364" v="1668" actId="164"/>
          <ac:picMkLst>
            <pc:docMk/>
            <pc:sldMk cId="2836882307" sldId="2147474261"/>
            <ac:picMk id="16" creationId="{525918B0-E54E-30D5-25EB-F8B6FD943604}"/>
          </ac:picMkLst>
        </pc:picChg>
        <pc:picChg chg="add mod">
          <ac:chgData name="Narcis Pica," userId="7ab95714-edbf-49fb-a9ec-b16e796f8292" providerId="ADAL" clId="{5CBBA848-6A17-4423-949D-F4E4BB7FC910}" dt="2024-10-10T15:51:30.255" v="1667" actId="164"/>
          <ac:picMkLst>
            <pc:docMk/>
            <pc:sldMk cId="2836882307" sldId="2147474261"/>
            <ac:picMk id="17" creationId="{AC43B572-CC4A-D921-C9A2-61B9E74B511C}"/>
          </ac:picMkLst>
        </pc:picChg>
        <pc:picChg chg="add mod">
          <ac:chgData name="Narcis Pica," userId="7ab95714-edbf-49fb-a9ec-b16e796f8292" providerId="ADAL" clId="{5CBBA848-6A17-4423-949D-F4E4BB7FC910}" dt="2024-10-10T15:51:42.985" v="1669" actId="164"/>
          <ac:picMkLst>
            <pc:docMk/>
            <pc:sldMk cId="2836882307" sldId="2147474261"/>
            <ac:picMk id="18" creationId="{BB5F8032-2C9B-3FBB-A29E-F56C8D4D0826}"/>
          </ac:picMkLst>
        </pc:picChg>
        <pc:picChg chg="add del mod">
          <ac:chgData name="Narcis Pica," userId="7ab95714-edbf-49fb-a9ec-b16e796f8292" providerId="ADAL" clId="{5CBBA848-6A17-4423-949D-F4E4BB7FC910}" dt="2024-10-11T14:46:55.336" v="1803" actId="478"/>
          <ac:picMkLst>
            <pc:docMk/>
            <pc:sldMk cId="2836882307" sldId="2147474261"/>
            <ac:picMk id="30" creationId="{35238CDA-0F6F-AA36-B3F6-366BF0AAC8A3}"/>
          </ac:picMkLst>
        </pc:picChg>
        <pc:picChg chg="add mod or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37" creationId="{36E4FE7D-F465-D3F5-1BC1-C65671B33059}"/>
          </ac:picMkLst>
        </pc:picChg>
        <pc:picChg chg="add del mod">
          <ac:chgData name="Narcis Pica," userId="7ab95714-edbf-49fb-a9ec-b16e796f8292" providerId="ADAL" clId="{5CBBA848-6A17-4423-949D-F4E4BB7FC910}" dt="2024-10-11T14:53:26.306" v="1818" actId="478"/>
          <ac:picMkLst>
            <pc:docMk/>
            <pc:sldMk cId="2836882307" sldId="2147474261"/>
            <ac:picMk id="38" creationId="{69CD8133-B25E-FA68-7FBA-291DB67005BA}"/>
          </ac:picMkLst>
        </pc:picChg>
        <pc:picChg chg="add del mod">
          <ac:chgData name="Narcis Pica," userId="7ab95714-edbf-49fb-a9ec-b16e796f8292" providerId="ADAL" clId="{5CBBA848-6A17-4423-949D-F4E4BB7FC910}" dt="2024-10-11T14:53:28.213" v="1819" actId="478"/>
          <ac:picMkLst>
            <pc:docMk/>
            <pc:sldMk cId="2836882307" sldId="2147474261"/>
            <ac:picMk id="39" creationId="{5DB873E1-6FCA-6808-13ED-CE4A52D85BB8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40" creationId="{469F7145-49E4-B29D-E57A-4BB027BED642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41" creationId="{44647E45-3180-214D-5957-A200431B88F5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42" creationId="{74C2B803-F248-66FF-830D-91825D0D7B81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43" creationId="{FA1C5130-7742-B989-7404-8DB2F8A69F3D}"/>
          </ac:picMkLst>
        </pc:picChg>
        <pc:picChg chg="add mod">
          <ac:chgData name="Narcis Pica," userId="7ab95714-edbf-49fb-a9ec-b16e796f8292" providerId="ADAL" clId="{5CBBA848-6A17-4423-949D-F4E4BB7FC910}" dt="2024-10-11T14:57:21.642" v="1917" actId="1076"/>
          <ac:picMkLst>
            <pc:docMk/>
            <pc:sldMk cId="2836882307" sldId="2147474261"/>
            <ac:picMk id="44" creationId="{94BE261F-2362-7948-9F3A-0E3F36093030}"/>
          </ac:picMkLst>
        </pc:picChg>
        <pc:picChg chg="add mod">
          <ac:chgData name="Narcis Pica," userId="7ab95714-edbf-49fb-a9ec-b16e796f8292" providerId="ADAL" clId="{5CBBA848-6A17-4423-949D-F4E4BB7FC910}" dt="2024-10-10T15:51:30.255" v="1667" actId="164"/>
          <ac:picMkLst>
            <pc:docMk/>
            <pc:sldMk cId="2836882307" sldId="2147474261"/>
            <ac:picMk id="1026" creationId="{41FC495D-203F-427D-5AA4-899D87A3DE5B}"/>
          </ac:picMkLst>
        </pc:picChg>
      </pc:sldChg>
      <pc:sldChg chg="del">
        <pc:chgData name="Narcis Pica," userId="7ab95714-edbf-49fb-a9ec-b16e796f8292" providerId="ADAL" clId="{5CBBA848-6A17-4423-949D-F4E4BB7FC910}" dt="2024-10-14T17:21:46.533" v="2859" actId="47"/>
        <pc:sldMkLst>
          <pc:docMk/>
          <pc:sldMk cId="2553390746" sldId="2147474262"/>
        </pc:sldMkLst>
      </pc:sldChg>
      <pc:sldChg chg="add del">
        <pc:chgData name="Narcis Pica," userId="7ab95714-edbf-49fb-a9ec-b16e796f8292" providerId="ADAL" clId="{5CBBA848-6A17-4423-949D-F4E4BB7FC910}" dt="2024-10-11T15:42:27.849" v="2227"/>
        <pc:sldMkLst>
          <pc:docMk/>
          <pc:sldMk cId="3422812743" sldId="2147474265"/>
        </pc:sldMkLst>
      </pc:sldChg>
      <pc:sldChg chg="ord">
        <pc:chgData name="Narcis Pica," userId="7ab95714-edbf-49fb-a9ec-b16e796f8292" providerId="ADAL" clId="{5CBBA848-6A17-4423-949D-F4E4BB7FC910}" dt="2024-10-10T14:45:52.709" v="581"/>
        <pc:sldMkLst>
          <pc:docMk/>
          <pc:sldMk cId="536519321" sldId="2147474268"/>
        </pc:sldMkLst>
      </pc:sldChg>
      <pc:sldChg chg="del">
        <pc:chgData name="Narcis Pica," userId="7ab95714-edbf-49fb-a9ec-b16e796f8292" providerId="ADAL" clId="{5CBBA848-6A17-4423-949D-F4E4BB7FC910}" dt="2024-10-10T15:14:00.641" v="1529" actId="47"/>
        <pc:sldMkLst>
          <pc:docMk/>
          <pc:sldMk cId="1635459070" sldId="2147474269"/>
        </pc:sldMkLst>
      </pc:sldChg>
      <pc:sldChg chg="del">
        <pc:chgData name="Narcis Pica," userId="7ab95714-edbf-49fb-a9ec-b16e796f8292" providerId="ADAL" clId="{5CBBA848-6A17-4423-949D-F4E4BB7FC910}" dt="2024-10-10T14:38:06.649" v="578" actId="47"/>
        <pc:sldMkLst>
          <pc:docMk/>
          <pc:sldMk cId="1290128814" sldId="2147474270"/>
        </pc:sldMkLst>
      </pc:sldChg>
      <pc:sldChg chg="ord">
        <pc:chgData name="Narcis Pica," userId="7ab95714-edbf-49fb-a9ec-b16e796f8292" providerId="ADAL" clId="{5CBBA848-6A17-4423-949D-F4E4BB7FC910}" dt="2024-10-11T15:34:49.511" v="2109"/>
        <pc:sldMkLst>
          <pc:docMk/>
          <pc:sldMk cId="1763892079" sldId="2147474271"/>
        </pc:sldMkLst>
      </pc:sldChg>
      <pc:sldChg chg="del">
        <pc:chgData name="Narcis Pica," userId="7ab95714-edbf-49fb-a9ec-b16e796f8292" providerId="ADAL" clId="{5CBBA848-6A17-4423-949D-F4E4BB7FC910}" dt="2024-10-10T15:14:13.492" v="1530" actId="47"/>
        <pc:sldMkLst>
          <pc:docMk/>
          <pc:sldMk cId="3443917605" sldId="2147474275"/>
        </pc:sldMkLst>
      </pc:sldChg>
      <pc:sldChg chg="addSp modSp mod modAnim">
        <pc:chgData name="Narcis Pica," userId="7ab95714-edbf-49fb-a9ec-b16e796f8292" providerId="ADAL" clId="{5CBBA848-6A17-4423-949D-F4E4BB7FC910}" dt="2024-10-14T17:23:27.876" v="2906" actId="20577"/>
        <pc:sldMkLst>
          <pc:docMk/>
          <pc:sldMk cId="162211958" sldId="2147474285"/>
        </pc:sldMkLst>
        <pc:spChg chg="mod">
          <ac:chgData name="Narcis Pica," userId="7ab95714-edbf-49fb-a9ec-b16e796f8292" providerId="ADAL" clId="{5CBBA848-6A17-4423-949D-F4E4BB7FC910}" dt="2024-10-14T17:23:27.876" v="2906" actId="20577"/>
          <ac:spMkLst>
            <pc:docMk/>
            <pc:sldMk cId="162211958" sldId="2147474285"/>
            <ac:spMk id="6" creationId="{EC2F8F7F-D47A-7DFD-5395-03A3101B0D64}"/>
          </ac:spMkLst>
        </pc:spChg>
        <pc:picChg chg="add mod">
          <ac:chgData name="Narcis Pica," userId="7ab95714-edbf-49fb-a9ec-b16e796f8292" providerId="ADAL" clId="{5CBBA848-6A17-4423-949D-F4E4BB7FC910}" dt="2024-10-11T15:31:55.856" v="2100" actId="1076"/>
          <ac:picMkLst>
            <pc:docMk/>
            <pc:sldMk cId="162211958" sldId="2147474285"/>
            <ac:picMk id="11" creationId="{DEF23B00-27B8-C552-CDAC-500C53DAA58C}"/>
          </ac:picMkLst>
        </pc:picChg>
      </pc:sldChg>
      <pc:sldChg chg="del">
        <pc:chgData name="Narcis Pica," userId="7ab95714-edbf-49fb-a9ec-b16e796f8292" providerId="ADAL" clId="{5CBBA848-6A17-4423-949D-F4E4BB7FC910}" dt="2024-10-11T15:32:48.327" v="2101" actId="47"/>
        <pc:sldMkLst>
          <pc:docMk/>
          <pc:sldMk cId="3834038270" sldId="2147474288"/>
        </pc:sldMkLst>
      </pc:sldChg>
      <pc:sldChg chg="addSp delSp modSp mod modAnim">
        <pc:chgData name="Narcis Pica," userId="7ab95714-edbf-49fb-a9ec-b16e796f8292" providerId="ADAL" clId="{5CBBA848-6A17-4423-949D-F4E4BB7FC910}" dt="2024-10-10T15:06:56.340" v="1471"/>
        <pc:sldMkLst>
          <pc:docMk/>
          <pc:sldMk cId="1798728932" sldId="2147474298"/>
        </pc:sldMkLst>
        <pc:spChg chg="mod">
          <ac:chgData name="Narcis Pica," userId="7ab95714-edbf-49fb-a9ec-b16e796f8292" providerId="ADAL" clId="{5CBBA848-6A17-4423-949D-F4E4BB7FC910}" dt="2024-10-10T15:04:11.123" v="1450" actId="1076"/>
          <ac:spMkLst>
            <pc:docMk/>
            <pc:sldMk cId="1798728932" sldId="2147474298"/>
            <ac:spMk id="10" creationId="{F530639E-A19D-C6C1-99DF-5EBD58B8DB2B}"/>
          </ac:spMkLst>
        </pc:spChg>
        <pc:grpChg chg="mod">
          <ac:chgData name="Narcis Pica," userId="7ab95714-edbf-49fb-a9ec-b16e796f8292" providerId="ADAL" clId="{5CBBA848-6A17-4423-949D-F4E4BB7FC910}" dt="2024-10-10T15:02:06.801" v="1243" actId="1076"/>
          <ac:grpSpMkLst>
            <pc:docMk/>
            <pc:sldMk cId="1798728932" sldId="2147474298"/>
            <ac:grpSpMk id="6" creationId="{79AD1210-F727-CC90-5255-66470981F45A}"/>
          </ac:grpSpMkLst>
        </pc:grpChg>
        <pc:picChg chg="add del mod">
          <ac:chgData name="Narcis Pica," userId="7ab95714-edbf-49fb-a9ec-b16e796f8292" providerId="ADAL" clId="{5CBBA848-6A17-4423-949D-F4E4BB7FC910}" dt="2024-10-10T15:05:36.231" v="1459" actId="478"/>
          <ac:picMkLst>
            <pc:docMk/>
            <pc:sldMk cId="1798728932" sldId="2147474298"/>
            <ac:picMk id="11" creationId="{51369436-3033-65D9-7984-8C46392C5C53}"/>
          </ac:picMkLst>
        </pc:picChg>
        <pc:picChg chg="add mod">
          <ac:chgData name="Narcis Pica," userId="7ab95714-edbf-49fb-a9ec-b16e796f8292" providerId="ADAL" clId="{5CBBA848-6A17-4423-949D-F4E4BB7FC910}" dt="2024-10-10T15:06:46.781" v="1470" actId="1076"/>
          <ac:picMkLst>
            <pc:docMk/>
            <pc:sldMk cId="1798728932" sldId="2147474298"/>
            <ac:picMk id="13" creationId="{AFA8C51B-ACCA-A7EC-2BD9-DC441735E8E2}"/>
          </ac:picMkLst>
        </pc:picChg>
      </pc:sldChg>
      <pc:sldChg chg="del">
        <pc:chgData name="Narcis Pica," userId="7ab95714-edbf-49fb-a9ec-b16e796f8292" providerId="ADAL" clId="{5CBBA848-6A17-4423-949D-F4E4BB7FC910}" dt="2024-10-11T15:33:33.793" v="2103" actId="47"/>
        <pc:sldMkLst>
          <pc:docMk/>
          <pc:sldMk cId="3607389221" sldId="2147474300"/>
        </pc:sldMkLst>
      </pc:sldChg>
      <pc:sldChg chg="ord">
        <pc:chgData name="Narcis Pica," userId="7ab95714-edbf-49fb-a9ec-b16e796f8292" providerId="ADAL" clId="{5CBBA848-6A17-4423-949D-F4E4BB7FC910}" dt="2024-10-11T15:34:49.511" v="2109"/>
        <pc:sldMkLst>
          <pc:docMk/>
          <pc:sldMk cId="2863191943" sldId="2147474302"/>
        </pc:sldMkLst>
      </pc:sldChg>
      <pc:sldChg chg="addSp modSp mod modAnim">
        <pc:chgData name="Narcis Pica," userId="7ab95714-edbf-49fb-a9ec-b16e796f8292" providerId="ADAL" clId="{5CBBA848-6A17-4423-949D-F4E4BB7FC910}" dt="2024-10-10T14:22:03.307" v="577"/>
        <pc:sldMkLst>
          <pc:docMk/>
          <pc:sldMk cId="1416867130" sldId="2147474303"/>
        </pc:sldMkLst>
        <pc:spChg chg="mod">
          <ac:chgData name="Narcis Pica," userId="7ab95714-edbf-49fb-a9ec-b16e796f8292" providerId="ADAL" clId="{5CBBA848-6A17-4423-949D-F4E4BB7FC910}" dt="2024-10-10T14:21:12.634" v="576" actId="20577"/>
          <ac:spMkLst>
            <pc:docMk/>
            <pc:sldMk cId="1416867130" sldId="2147474303"/>
            <ac:spMk id="2" creationId="{42D9992A-1278-2879-9A77-168CD7DEB95B}"/>
          </ac:spMkLst>
        </pc:spChg>
        <pc:picChg chg="add mod">
          <ac:chgData name="Narcis Pica," userId="7ab95714-edbf-49fb-a9ec-b16e796f8292" providerId="ADAL" clId="{5CBBA848-6A17-4423-949D-F4E4BB7FC910}" dt="2024-10-10T14:15:03.211" v="208" actId="14100"/>
          <ac:picMkLst>
            <pc:docMk/>
            <pc:sldMk cId="1416867130" sldId="2147474303"/>
            <ac:picMk id="3" creationId="{0361469B-D35B-FEA8-0DAC-269E02C2B787}"/>
          </ac:picMkLst>
        </pc:picChg>
        <pc:picChg chg="mod ord">
          <ac:chgData name="Narcis Pica," userId="7ab95714-edbf-49fb-a9ec-b16e796f8292" providerId="ADAL" clId="{5CBBA848-6A17-4423-949D-F4E4BB7FC910}" dt="2024-10-10T14:15:24.688" v="214" actId="1076"/>
          <ac:picMkLst>
            <pc:docMk/>
            <pc:sldMk cId="1416867130" sldId="2147474303"/>
            <ac:picMk id="10" creationId="{8C929A0A-D775-55A4-9E71-8295374D46C9}"/>
          </ac:picMkLst>
        </pc:picChg>
        <pc:picChg chg="mod">
          <ac:chgData name="Narcis Pica," userId="7ab95714-edbf-49fb-a9ec-b16e796f8292" providerId="ADAL" clId="{5CBBA848-6A17-4423-949D-F4E4BB7FC910}" dt="2024-10-10T14:15:13.468" v="211" actId="1076"/>
          <ac:picMkLst>
            <pc:docMk/>
            <pc:sldMk cId="1416867130" sldId="2147474303"/>
            <ac:picMk id="14" creationId="{E621F70F-EEDE-20B3-2DB0-B722D7C897C5}"/>
          </ac:picMkLst>
        </pc:picChg>
      </pc:sldChg>
      <pc:sldChg chg="del">
        <pc:chgData name="Narcis Pica," userId="7ab95714-edbf-49fb-a9ec-b16e796f8292" providerId="ADAL" clId="{5CBBA848-6A17-4423-949D-F4E4BB7FC910}" dt="2024-10-10T14:39:18.277" v="579" actId="47"/>
        <pc:sldMkLst>
          <pc:docMk/>
          <pc:sldMk cId="1639617065" sldId="2147474304"/>
        </pc:sldMkLst>
      </pc:sldChg>
      <pc:sldChg chg="del">
        <pc:chgData name="Narcis Pica," userId="7ab95714-edbf-49fb-a9ec-b16e796f8292" providerId="ADAL" clId="{5CBBA848-6A17-4423-949D-F4E4BB7FC910}" dt="2024-10-10T14:54:47.611" v="1183" actId="47"/>
        <pc:sldMkLst>
          <pc:docMk/>
          <pc:sldMk cId="1435009047" sldId="2147474307"/>
        </pc:sldMkLst>
      </pc:sldChg>
      <pc:sldChg chg="ord">
        <pc:chgData name="Narcis Pica," userId="7ab95714-edbf-49fb-a9ec-b16e796f8292" providerId="ADAL" clId="{5CBBA848-6A17-4423-949D-F4E4BB7FC910}" dt="2024-10-10T14:54:51.046" v="1185"/>
        <pc:sldMkLst>
          <pc:docMk/>
          <pc:sldMk cId="3476412808" sldId="2147474310"/>
        </pc:sldMkLst>
      </pc:sldChg>
      <pc:sldChg chg="modSp mod ord">
        <pc:chgData name="Narcis Pica," userId="7ab95714-edbf-49fb-a9ec-b16e796f8292" providerId="ADAL" clId="{5CBBA848-6A17-4423-949D-F4E4BB7FC910}" dt="2024-10-10T15:10:52.668" v="1528" actId="20577"/>
        <pc:sldMkLst>
          <pc:docMk/>
          <pc:sldMk cId="1780817290" sldId="2147474311"/>
        </pc:sldMkLst>
        <pc:spChg chg="mod">
          <ac:chgData name="Narcis Pica," userId="7ab95714-edbf-49fb-a9ec-b16e796f8292" providerId="ADAL" clId="{5CBBA848-6A17-4423-949D-F4E4BB7FC910}" dt="2024-10-10T15:10:52.668" v="1528" actId="20577"/>
          <ac:spMkLst>
            <pc:docMk/>
            <pc:sldMk cId="1780817290" sldId="2147474311"/>
            <ac:spMk id="3" creationId="{4CB3A24D-1A7E-643D-B0A8-2EE588CDC59A}"/>
          </ac:spMkLst>
        </pc:spChg>
        <pc:spChg chg="mod">
          <ac:chgData name="Narcis Pica," userId="7ab95714-edbf-49fb-a9ec-b16e796f8292" providerId="ADAL" clId="{5CBBA848-6A17-4423-949D-F4E4BB7FC910}" dt="2024-10-10T15:09:22.678" v="1523" actId="20577"/>
          <ac:spMkLst>
            <pc:docMk/>
            <pc:sldMk cId="1780817290" sldId="2147474311"/>
            <ac:spMk id="6" creationId="{AEEB7B3A-EFEB-919E-0032-A48400DFE760}"/>
          </ac:spMkLst>
        </pc:spChg>
        <pc:spChg chg="mod">
          <ac:chgData name="Narcis Pica," userId="7ab95714-edbf-49fb-a9ec-b16e796f8292" providerId="ADAL" clId="{5CBBA848-6A17-4423-949D-F4E4BB7FC910}" dt="2024-10-10T15:08:23.894" v="1484" actId="20577"/>
          <ac:spMkLst>
            <pc:docMk/>
            <pc:sldMk cId="1780817290" sldId="2147474311"/>
            <ac:spMk id="7" creationId="{1A5FCDA7-E23F-222B-D1B9-7901F89BB7A7}"/>
          </ac:spMkLst>
        </pc:spChg>
      </pc:sldChg>
      <pc:sldChg chg="del">
        <pc:chgData name="Narcis Pica," userId="7ab95714-edbf-49fb-a9ec-b16e796f8292" providerId="ADAL" clId="{5CBBA848-6A17-4423-949D-F4E4BB7FC910}" dt="2024-10-10T14:01:15.249" v="183" actId="47"/>
        <pc:sldMkLst>
          <pc:docMk/>
          <pc:sldMk cId="409165041" sldId="2147474317"/>
        </pc:sldMkLst>
      </pc:sldChg>
      <pc:sldChg chg="del">
        <pc:chgData name="Narcis Pica," userId="7ab95714-edbf-49fb-a9ec-b16e796f8292" providerId="ADAL" clId="{5CBBA848-6A17-4423-949D-F4E4BB7FC910}" dt="2024-10-10T14:01:14.464" v="182" actId="47"/>
        <pc:sldMkLst>
          <pc:docMk/>
          <pc:sldMk cId="4003231221" sldId="2147474318"/>
        </pc:sldMkLst>
      </pc:sldChg>
      <pc:sldChg chg="del">
        <pc:chgData name="Narcis Pica," userId="7ab95714-edbf-49fb-a9ec-b16e796f8292" providerId="ADAL" clId="{5CBBA848-6A17-4423-949D-F4E4BB7FC910}" dt="2024-10-10T14:01:16.679" v="184" actId="47"/>
        <pc:sldMkLst>
          <pc:docMk/>
          <pc:sldMk cId="3657411409" sldId="2147474319"/>
        </pc:sldMkLst>
      </pc:sldChg>
      <pc:sldChg chg="del">
        <pc:chgData name="Narcis Pica," userId="7ab95714-edbf-49fb-a9ec-b16e796f8292" providerId="ADAL" clId="{5CBBA848-6A17-4423-949D-F4E4BB7FC910}" dt="2024-10-10T14:01:17.998" v="185" actId="47"/>
        <pc:sldMkLst>
          <pc:docMk/>
          <pc:sldMk cId="2459060373" sldId="2147474320"/>
        </pc:sldMkLst>
      </pc:sldChg>
      <pc:sldChg chg="del">
        <pc:chgData name="Narcis Pica," userId="7ab95714-edbf-49fb-a9ec-b16e796f8292" providerId="ADAL" clId="{5CBBA848-6A17-4423-949D-F4E4BB7FC910}" dt="2024-10-10T14:11:48.044" v="195" actId="47"/>
        <pc:sldMkLst>
          <pc:docMk/>
          <pc:sldMk cId="695303545" sldId="2147474321"/>
        </pc:sldMkLst>
      </pc:sldChg>
      <pc:sldChg chg="del">
        <pc:chgData name="Narcis Pica," userId="7ab95714-edbf-49fb-a9ec-b16e796f8292" providerId="ADAL" clId="{5CBBA848-6A17-4423-949D-F4E4BB7FC910}" dt="2024-10-10T15:24:17.076" v="1542" actId="47"/>
        <pc:sldMkLst>
          <pc:docMk/>
          <pc:sldMk cId="354159748" sldId="2147474324"/>
        </pc:sldMkLst>
      </pc:sldChg>
      <pc:sldChg chg="del">
        <pc:chgData name="Narcis Pica," userId="7ab95714-edbf-49fb-a9ec-b16e796f8292" providerId="ADAL" clId="{5CBBA848-6A17-4423-949D-F4E4BB7FC910}" dt="2024-10-10T15:24:18.612" v="1544" actId="47"/>
        <pc:sldMkLst>
          <pc:docMk/>
          <pc:sldMk cId="2199849114" sldId="2147474325"/>
        </pc:sldMkLst>
      </pc:sldChg>
      <pc:sldChg chg="del">
        <pc:chgData name="Narcis Pica," userId="7ab95714-edbf-49fb-a9ec-b16e796f8292" providerId="ADAL" clId="{5CBBA848-6A17-4423-949D-F4E4BB7FC910}" dt="2024-10-10T15:24:17.846" v="1543" actId="47"/>
        <pc:sldMkLst>
          <pc:docMk/>
          <pc:sldMk cId="3854181201" sldId="2147474326"/>
        </pc:sldMkLst>
      </pc:sldChg>
      <pc:sldChg chg="del">
        <pc:chgData name="Narcis Pica," userId="7ab95714-edbf-49fb-a9ec-b16e796f8292" providerId="ADAL" clId="{5CBBA848-6A17-4423-949D-F4E4BB7FC910}" dt="2024-10-10T15:24:19.271" v="1545" actId="47"/>
        <pc:sldMkLst>
          <pc:docMk/>
          <pc:sldMk cId="364720309" sldId="2147474330"/>
        </pc:sldMkLst>
      </pc:sldChg>
      <pc:sldChg chg="del">
        <pc:chgData name="Narcis Pica," userId="7ab95714-edbf-49fb-a9ec-b16e796f8292" providerId="ADAL" clId="{5CBBA848-6A17-4423-949D-F4E4BB7FC910}" dt="2024-10-10T15:24:20.173" v="1546" actId="47"/>
        <pc:sldMkLst>
          <pc:docMk/>
          <pc:sldMk cId="3847308265" sldId="2147474334"/>
        </pc:sldMkLst>
      </pc:sldChg>
      <pc:sldChg chg="del">
        <pc:chgData name="Narcis Pica," userId="7ab95714-edbf-49fb-a9ec-b16e796f8292" providerId="ADAL" clId="{5CBBA848-6A17-4423-949D-F4E4BB7FC910}" dt="2024-10-10T15:24:21.044" v="1547" actId="47"/>
        <pc:sldMkLst>
          <pc:docMk/>
          <pc:sldMk cId="541851932" sldId="2147474335"/>
        </pc:sldMkLst>
      </pc:sldChg>
      <pc:sldChg chg="addSp modSp mod modAnim">
        <pc:chgData name="Narcis Pica," userId="7ab95714-edbf-49fb-a9ec-b16e796f8292" providerId="ADAL" clId="{5CBBA848-6A17-4423-949D-F4E4BB7FC910}" dt="2024-10-10T15:18:29.871" v="1541" actId="20577"/>
        <pc:sldMkLst>
          <pc:docMk/>
          <pc:sldMk cId="1106637501" sldId="2147474340"/>
        </pc:sldMkLst>
        <pc:spChg chg="mod">
          <ac:chgData name="Narcis Pica," userId="7ab95714-edbf-49fb-a9ec-b16e796f8292" providerId="ADAL" clId="{5CBBA848-6A17-4423-949D-F4E4BB7FC910}" dt="2024-10-10T15:18:29.871" v="1541" actId="20577"/>
          <ac:spMkLst>
            <pc:docMk/>
            <pc:sldMk cId="1106637501" sldId="2147474340"/>
            <ac:spMk id="7" creationId="{1A5FCDA7-E23F-222B-D1B9-7901F89BB7A7}"/>
          </ac:spMkLst>
        </pc:spChg>
        <pc:picChg chg="add mod">
          <ac:chgData name="Narcis Pica," userId="7ab95714-edbf-49fb-a9ec-b16e796f8292" providerId="ADAL" clId="{5CBBA848-6A17-4423-949D-F4E4BB7FC910}" dt="2024-10-10T15:16:02.714" v="1532" actId="1076"/>
          <ac:picMkLst>
            <pc:docMk/>
            <pc:sldMk cId="1106637501" sldId="2147474340"/>
            <ac:picMk id="2" creationId="{3FEF54AA-DCBF-59B6-715B-ECB60FDC8A10}"/>
          </ac:picMkLst>
        </pc:picChg>
      </pc:sldChg>
      <pc:sldChg chg="del">
        <pc:chgData name="Narcis Pica," userId="7ab95714-edbf-49fb-a9ec-b16e796f8292" providerId="ADAL" clId="{5CBBA848-6A17-4423-949D-F4E4BB7FC910}" dt="2024-10-10T14:01:21.601" v="186" actId="47"/>
        <pc:sldMkLst>
          <pc:docMk/>
          <pc:sldMk cId="2453081360" sldId="2147474351"/>
        </pc:sldMkLst>
      </pc:sldChg>
      <pc:sldChg chg="del">
        <pc:chgData name="Narcis Pica," userId="7ab95714-edbf-49fb-a9ec-b16e796f8292" providerId="ADAL" clId="{5CBBA848-6A17-4423-949D-F4E4BB7FC910}" dt="2024-10-11T15:36:41.197" v="2123" actId="47"/>
        <pc:sldMkLst>
          <pc:docMk/>
          <pc:sldMk cId="2143640347" sldId="2147474355"/>
        </pc:sldMkLst>
      </pc:sldChg>
      <pc:sldChg chg="modSp mod ord">
        <pc:chgData name="Narcis Pica," userId="7ab95714-edbf-49fb-a9ec-b16e796f8292" providerId="ADAL" clId="{5CBBA848-6A17-4423-949D-F4E4BB7FC910}" dt="2024-10-10T15:08:36.402" v="1492" actId="20577"/>
        <pc:sldMkLst>
          <pc:docMk/>
          <pc:sldMk cId="648571824" sldId="2147474357"/>
        </pc:sldMkLst>
        <pc:spChg chg="mod">
          <ac:chgData name="Narcis Pica," userId="7ab95714-edbf-49fb-a9ec-b16e796f8292" providerId="ADAL" clId="{5CBBA848-6A17-4423-949D-F4E4BB7FC910}" dt="2024-10-10T15:08:36.402" v="1492" actId="20577"/>
          <ac:spMkLst>
            <pc:docMk/>
            <pc:sldMk cId="648571824" sldId="2147474357"/>
            <ac:spMk id="7" creationId="{1A5FCDA7-E23F-222B-D1B9-7901F89BB7A7}"/>
          </ac:spMkLst>
        </pc:spChg>
      </pc:sldChg>
      <pc:sldChg chg="addSp modSp ord modAnim">
        <pc:chgData name="Narcis Pica," userId="7ab95714-edbf-49fb-a9ec-b16e796f8292" providerId="ADAL" clId="{5CBBA848-6A17-4423-949D-F4E4BB7FC910}" dt="2024-10-14T17:20:58.867" v="2858"/>
        <pc:sldMkLst>
          <pc:docMk/>
          <pc:sldMk cId="2488308973" sldId="2147474365"/>
        </pc:sldMkLst>
        <pc:picChg chg="mod">
          <ac:chgData name="Narcis Pica," userId="7ab95714-edbf-49fb-a9ec-b16e796f8292" providerId="ADAL" clId="{5CBBA848-6A17-4423-949D-F4E4BB7FC910}" dt="2024-10-14T17:20:31.295" v="2848" actId="1076"/>
          <ac:picMkLst>
            <pc:docMk/>
            <pc:sldMk cId="2488308973" sldId="2147474365"/>
            <ac:picMk id="6" creationId="{1B308AC2-211E-EE6B-BA72-F042F9614F71}"/>
          </ac:picMkLst>
        </pc:picChg>
        <pc:picChg chg="add mod">
          <ac:chgData name="Narcis Pica," userId="7ab95714-edbf-49fb-a9ec-b16e796f8292" providerId="ADAL" clId="{5CBBA848-6A17-4423-949D-F4E4BB7FC910}" dt="2024-10-14T17:20:28.272" v="2847" actId="1076"/>
          <ac:picMkLst>
            <pc:docMk/>
            <pc:sldMk cId="2488308973" sldId="2147474365"/>
            <ac:picMk id="12" creationId="{0D4E6E8F-296E-C154-CB02-EEC0B294CAAE}"/>
          </ac:picMkLst>
        </pc:picChg>
      </pc:sldChg>
      <pc:sldChg chg="del">
        <pc:chgData name="Narcis Pica," userId="7ab95714-edbf-49fb-a9ec-b16e796f8292" providerId="ADAL" clId="{5CBBA848-6A17-4423-949D-F4E4BB7FC910}" dt="2024-10-11T15:34:04.184" v="2107" actId="47"/>
        <pc:sldMkLst>
          <pc:docMk/>
          <pc:sldMk cId="3892085805" sldId="2147474368"/>
        </pc:sldMkLst>
      </pc:sldChg>
      <pc:sldChg chg="modSp del mod">
        <pc:chgData name="Narcis Pica," userId="7ab95714-edbf-49fb-a9ec-b16e796f8292" providerId="ADAL" clId="{5CBBA848-6A17-4423-949D-F4E4BB7FC910}" dt="2024-10-10T13:33:53.083" v="15" actId="47"/>
        <pc:sldMkLst>
          <pc:docMk/>
          <pc:sldMk cId="2059846249" sldId="2147474373"/>
        </pc:sldMkLst>
        <pc:picChg chg="mod">
          <ac:chgData name="Narcis Pica," userId="7ab95714-edbf-49fb-a9ec-b16e796f8292" providerId="ADAL" clId="{5CBBA848-6A17-4423-949D-F4E4BB7FC910}" dt="2024-10-10T13:32:55.277" v="12" actId="1076"/>
          <ac:picMkLst>
            <pc:docMk/>
            <pc:sldMk cId="2059846249" sldId="2147474373"/>
            <ac:picMk id="6" creationId="{B6D9AA5C-ADD9-C655-C699-3D44EF0DCFD3}"/>
          </ac:picMkLst>
        </pc:picChg>
      </pc:sldChg>
      <pc:sldChg chg="addSp delSp modSp mod ord addAnim delAnim">
        <pc:chgData name="Narcis Pica," userId="7ab95714-edbf-49fb-a9ec-b16e796f8292" providerId="ADAL" clId="{5CBBA848-6A17-4423-949D-F4E4BB7FC910}" dt="2024-10-10T14:54:16.406" v="1182" actId="14100"/>
        <pc:sldMkLst>
          <pc:docMk/>
          <pc:sldMk cId="1540791247" sldId="2147474374"/>
        </pc:sldMkLst>
        <pc:spChg chg="mod">
          <ac:chgData name="Narcis Pica," userId="7ab95714-edbf-49fb-a9ec-b16e796f8292" providerId="ADAL" clId="{5CBBA848-6A17-4423-949D-F4E4BB7FC910}" dt="2024-10-10T14:54:16.406" v="1182" actId="14100"/>
          <ac:spMkLst>
            <pc:docMk/>
            <pc:sldMk cId="1540791247" sldId="2147474374"/>
            <ac:spMk id="2" creationId="{42D9992A-1278-2879-9A77-168CD7DEB95B}"/>
          </ac:spMkLst>
        </pc:spChg>
        <pc:picChg chg="add del">
          <ac:chgData name="Narcis Pica," userId="7ab95714-edbf-49fb-a9ec-b16e796f8292" providerId="ADAL" clId="{5CBBA848-6A17-4423-949D-F4E4BB7FC910}" dt="2024-10-10T14:47:28.130" v="586" actId="478"/>
          <ac:picMkLst>
            <pc:docMk/>
            <pc:sldMk cId="1540791247" sldId="2147474374"/>
            <ac:picMk id="3" creationId="{413F8A0E-4DA4-5645-53A1-6EB2378232F5}"/>
          </ac:picMkLst>
        </pc:picChg>
      </pc:sldChg>
      <pc:sldChg chg="del">
        <pc:chgData name="Narcis Pica," userId="7ab95714-edbf-49fb-a9ec-b16e796f8292" providerId="ADAL" clId="{5CBBA848-6A17-4423-949D-F4E4BB7FC910}" dt="2024-10-11T15:36:54.511" v="2124" actId="47"/>
        <pc:sldMkLst>
          <pc:docMk/>
          <pc:sldMk cId="1812390548" sldId="2147474375"/>
        </pc:sldMkLst>
      </pc:sldChg>
      <pc:sldChg chg="del">
        <pc:chgData name="Narcis Pica," userId="7ab95714-edbf-49fb-a9ec-b16e796f8292" providerId="ADAL" clId="{5CBBA848-6A17-4423-949D-F4E4BB7FC910}" dt="2024-10-10T14:02:27.736" v="191" actId="47"/>
        <pc:sldMkLst>
          <pc:docMk/>
          <pc:sldMk cId="1810620432" sldId="2147474376"/>
        </pc:sldMkLst>
      </pc:sldChg>
      <pc:sldChg chg="del">
        <pc:chgData name="Narcis Pica," userId="7ab95714-edbf-49fb-a9ec-b16e796f8292" providerId="ADAL" clId="{5CBBA848-6A17-4423-949D-F4E4BB7FC910}" dt="2024-10-10T14:02:28.892" v="192" actId="47"/>
        <pc:sldMkLst>
          <pc:docMk/>
          <pc:sldMk cId="46785536" sldId="2147474377"/>
        </pc:sldMkLst>
      </pc:sldChg>
      <pc:sldChg chg="del">
        <pc:chgData name="Narcis Pica," userId="7ab95714-edbf-49fb-a9ec-b16e796f8292" providerId="ADAL" clId="{5CBBA848-6A17-4423-949D-F4E4BB7FC910}" dt="2024-10-10T14:01:22.410" v="187" actId="47"/>
        <pc:sldMkLst>
          <pc:docMk/>
          <pc:sldMk cId="580387348" sldId="2147474378"/>
        </pc:sldMkLst>
      </pc:sldChg>
      <pc:sldChg chg="del">
        <pc:chgData name="Narcis Pica," userId="7ab95714-edbf-49fb-a9ec-b16e796f8292" providerId="ADAL" clId="{5CBBA848-6A17-4423-949D-F4E4BB7FC910}" dt="2024-10-10T14:02:23.865" v="189" actId="47"/>
        <pc:sldMkLst>
          <pc:docMk/>
          <pc:sldMk cId="1308951180" sldId="2147474380"/>
        </pc:sldMkLst>
      </pc:sldChg>
      <pc:sldChg chg="del">
        <pc:chgData name="Narcis Pica," userId="7ab95714-edbf-49fb-a9ec-b16e796f8292" providerId="ADAL" clId="{5CBBA848-6A17-4423-949D-F4E4BB7FC910}" dt="2024-10-10T14:02:26.550" v="190" actId="47"/>
        <pc:sldMkLst>
          <pc:docMk/>
          <pc:sldMk cId="443120537" sldId="2147474381"/>
        </pc:sldMkLst>
      </pc:sldChg>
      <pc:sldChg chg="del">
        <pc:chgData name="Narcis Pica," userId="7ab95714-edbf-49fb-a9ec-b16e796f8292" providerId="ADAL" clId="{5CBBA848-6A17-4423-949D-F4E4BB7FC910}" dt="2024-10-10T15:07:07.561" v="1472" actId="47"/>
        <pc:sldMkLst>
          <pc:docMk/>
          <pc:sldMk cId="3834727327" sldId="2147474382"/>
        </pc:sldMkLst>
      </pc:sldChg>
      <pc:sldChg chg="del">
        <pc:chgData name="Narcis Pica," userId="7ab95714-edbf-49fb-a9ec-b16e796f8292" providerId="ADAL" clId="{5CBBA848-6A17-4423-949D-F4E4BB7FC910}" dt="2024-10-11T15:34:02.918" v="2106" actId="47"/>
        <pc:sldMkLst>
          <pc:docMk/>
          <pc:sldMk cId="1650585221" sldId="2147474383"/>
        </pc:sldMkLst>
      </pc:sldChg>
      <pc:sldChg chg="del">
        <pc:chgData name="Narcis Pica," userId="7ab95714-edbf-49fb-a9ec-b16e796f8292" providerId="ADAL" clId="{5CBBA848-6A17-4423-949D-F4E4BB7FC910}" dt="2024-10-11T15:34:00.295" v="2105" actId="47"/>
        <pc:sldMkLst>
          <pc:docMk/>
          <pc:sldMk cId="1910222577" sldId="2147474384"/>
        </pc:sldMkLst>
      </pc:sldChg>
      <pc:sldChg chg="addSp delSp modSp mod modAnim">
        <pc:chgData name="Narcis Pica," userId="7ab95714-edbf-49fb-a9ec-b16e796f8292" providerId="ADAL" clId="{5CBBA848-6A17-4423-949D-F4E4BB7FC910}" dt="2024-10-10T15:00:02.893" v="1241"/>
        <pc:sldMkLst>
          <pc:docMk/>
          <pc:sldMk cId="3353644859" sldId="2147474386"/>
        </pc:sldMkLst>
        <pc:spChg chg="mod">
          <ac:chgData name="Narcis Pica," userId="7ab95714-edbf-49fb-a9ec-b16e796f8292" providerId="ADAL" clId="{5CBBA848-6A17-4423-949D-F4E4BB7FC910}" dt="2024-10-10T14:55:42.676" v="1198" actId="20577"/>
          <ac:spMkLst>
            <pc:docMk/>
            <pc:sldMk cId="3353644859" sldId="2147474386"/>
            <ac:spMk id="7" creationId="{1A5FCDA7-E23F-222B-D1B9-7901F89BB7A7}"/>
          </ac:spMkLst>
        </pc:spChg>
        <pc:spChg chg="del">
          <ac:chgData name="Narcis Pica," userId="7ab95714-edbf-49fb-a9ec-b16e796f8292" providerId="ADAL" clId="{5CBBA848-6A17-4423-949D-F4E4BB7FC910}" dt="2024-10-10T14:56:01.724" v="1199" actId="478"/>
          <ac:spMkLst>
            <pc:docMk/>
            <pc:sldMk cId="3353644859" sldId="2147474386"/>
            <ac:spMk id="11" creationId="{B3EAA874-6A6F-8EE1-829C-2A303FF4AA47}"/>
          </ac:spMkLst>
        </pc:spChg>
        <pc:spChg chg="del">
          <ac:chgData name="Narcis Pica," userId="7ab95714-edbf-49fb-a9ec-b16e796f8292" providerId="ADAL" clId="{5CBBA848-6A17-4423-949D-F4E4BB7FC910}" dt="2024-10-10T14:56:36.344" v="1203" actId="478"/>
          <ac:spMkLst>
            <pc:docMk/>
            <pc:sldMk cId="3353644859" sldId="2147474386"/>
            <ac:spMk id="12" creationId="{AB3E6F6A-E90B-3E10-C71C-9383F3F2243F}"/>
          </ac:spMkLst>
        </pc:spChg>
        <pc:spChg chg="del">
          <ac:chgData name="Narcis Pica," userId="7ab95714-edbf-49fb-a9ec-b16e796f8292" providerId="ADAL" clId="{5CBBA848-6A17-4423-949D-F4E4BB7FC910}" dt="2024-10-10T14:56:38.934" v="1204" actId="478"/>
          <ac:spMkLst>
            <pc:docMk/>
            <pc:sldMk cId="3353644859" sldId="2147474386"/>
            <ac:spMk id="13" creationId="{0CF6E114-86BE-C038-8992-756691092371}"/>
          </ac:spMkLst>
        </pc:spChg>
        <pc:picChg chg="del mod">
          <ac:chgData name="Narcis Pica," userId="7ab95714-edbf-49fb-a9ec-b16e796f8292" providerId="ADAL" clId="{5CBBA848-6A17-4423-949D-F4E4BB7FC910}" dt="2024-10-10T14:57:00.113" v="1206" actId="478"/>
          <ac:picMkLst>
            <pc:docMk/>
            <pc:sldMk cId="3353644859" sldId="2147474386"/>
            <ac:picMk id="2" creationId="{4E26C614-5DFA-C268-009A-0AD9E96F7CF8}"/>
          </ac:picMkLst>
        </pc:picChg>
        <pc:picChg chg="mod">
          <ac:chgData name="Narcis Pica," userId="7ab95714-edbf-49fb-a9ec-b16e796f8292" providerId="ADAL" clId="{5CBBA848-6A17-4423-949D-F4E4BB7FC910}" dt="2024-10-10T14:59:32.657" v="1231" actId="1076"/>
          <ac:picMkLst>
            <pc:docMk/>
            <pc:sldMk cId="3353644859" sldId="2147474386"/>
            <ac:picMk id="3" creationId="{6E6CFBFA-0FC6-E737-38F8-6F01A79568D7}"/>
          </ac:picMkLst>
        </pc:picChg>
        <pc:picChg chg="del">
          <ac:chgData name="Narcis Pica," userId="7ab95714-edbf-49fb-a9ec-b16e796f8292" providerId="ADAL" clId="{5CBBA848-6A17-4423-949D-F4E4BB7FC910}" dt="2024-10-10T14:56:33.573" v="1202" actId="478"/>
          <ac:picMkLst>
            <pc:docMk/>
            <pc:sldMk cId="3353644859" sldId="2147474386"/>
            <ac:picMk id="6" creationId="{AFE6B615-5638-310B-231E-E3F32CD2561F}"/>
          </ac:picMkLst>
        </pc:picChg>
        <pc:picChg chg="add mod">
          <ac:chgData name="Narcis Pica," userId="7ab95714-edbf-49fb-a9ec-b16e796f8292" providerId="ADAL" clId="{5CBBA848-6A17-4423-949D-F4E4BB7FC910}" dt="2024-10-10T14:57:26.513" v="1212" actId="1076"/>
          <ac:picMkLst>
            <pc:docMk/>
            <pc:sldMk cId="3353644859" sldId="2147474386"/>
            <ac:picMk id="9" creationId="{A78062F0-9121-0404-0BB9-96D25A2855E9}"/>
          </ac:picMkLst>
        </pc:picChg>
        <pc:picChg chg="add mod">
          <ac:chgData name="Narcis Pica," userId="7ab95714-edbf-49fb-a9ec-b16e796f8292" providerId="ADAL" clId="{5CBBA848-6A17-4423-949D-F4E4BB7FC910}" dt="2024-10-10T14:57:38.670" v="1216" actId="1076"/>
          <ac:picMkLst>
            <pc:docMk/>
            <pc:sldMk cId="3353644859" sldId="2147474386"/>
            <ac:picMk id="10" creationId="{AD1585D1-DE0E-2BE2-71A9-7F5A8AB0795C}"/>
          </ac:picMkLst>
        </pc:picChg>
        <pc:picChg chg="add mod ord">
          <ac:chgData name="Narcis Pica," userId="7ab95714-edbf-49fb-a9ec-b16e796f8292" providerId="ADAL" clId="{5CBBA848-6A17-4423-949D-F4E4BB7FC910}" dt="2024-10-10T14:59:27.333" v="1230" actId="1076"/>
          <ac:picMkLst>
            <pc:docMk/>
            <pc:sldMk cId="3353644859" sldId="2147474386"/>
            <ac:picMk id="14" creationId="{A0CD73C0-9512-D181-58A6-A9F5DBC84AF9}"/>
          </ac:picMkLst>
        </pc:picChg>
        <pc:picChg chg="add mod">
          <ac:chgData name="Narcis Pica," userId="7ab95714-edbf-49fb-a9ec-b16e796f8292" providerId="ADAL" clId="{5CBBA848-6A17-4423-949D-F4E4BB7FC910}" dt="2024-10-10T14:59:38.282" v="1232" actId="1076"/>
          <ac:picMkLst>
            <pc:docMk/>
            <pc:sldMk cId="3353644859" sldId="2147474386"/>
            <ac:picMk id="15" creationId="{73EA8C9F-CAD6-1388-3A6C-F4015B8990D8}"/>
          </ac:picMkLst>
        </pc:picChg>
      </pc:sldChg>
      <pc:sldChg chg="del">
        <pc:chgData name="Narcis Pica," userId="7ab95714-edbf-49fb-a9ec-b16e796f8292" providerId="ADAL" clId="{5CBBA848-6A17-4423-949D-F4E4BB7FC910}" dt="2024-10-10T15:00:49.048" v="1242" actId="47"/>
        <pc:sldMkLst>
          <pc:docMk/>
          <pc:sldMk cId="4097668924" sldId="2147474387"/>
        </pc:sldMkLst>
      </pc:sldChg>
      <pc:sldChg chg="del">
        <pc:chgData name="Narcis Pica," userId="7ab95714-edbf-49fb-a9ec-b16e796f8292" providerId="ADAL" clId="{5CBBA848-6A17-4423-949D-F4E4BB7FC910}" dt="2024-10-11T15:33:51.363" v="2104" actId="47"/>
        <pc:sldMkLst>
          <pc:docMk/>
          <pc:sldMk cId="1117368231" sldId="2147474388"/>
        </pc:sldMkLst>
      </pc:sldChg>
      <pc:sldChg chg="add">
        <pc:chgData name="Narcis Pica," userId="7ab95714-edbf-49fb-a9ec-b16e796f8292" providerId="ADAL" clId="{5CBBA848-6A17-4423-949D-F4E4BB7FC910}" dt="2024-10-10T13:44:39.847" v="22" actId="2890"/>
        <pc:sldMkLst>
          <pc:docMk/>
          <pc:sldMk cId="1100194403" sldId="2147474389"/>
        </pc:sldMkLst>
      </pc:sldChg>
      <pc:sldChg chg="addSp delSp modSp add mod ord delAnim modAnim">
        <pc:chgData name="Narcis Pica," userId="7ab95714-edbf-49fb-a9ec-b16e796f8292" providerId="ADAL" clId="{5CBBA848-6A17-4423-949D-F4E4BB7FC910}" dt="2024-10-11T14:43:48.850" v="1801"/>
        <pc:sldMkLst>
          <pc:docMk/>
          <pc:sldMk cId="3038728782" sldId="2147474390"/>
        </pc:sldMkLst>
        <pc:spChg chg="add">
          <ac:chgData name="Narcis Pica," userId="7ab95714-edbf-49fb-a9ec-b16e796f8292" providerId="ADAL" clId="{5CBBA848-6A17-4423-949D-F4E4BB7FC910}" dt="2024-10-10T16:04:26.494" v="1707"/>
          <ac:spMkLst>
            <pc:docMk/>
            <pc:sldMk cId="3038728782" sldId="2147474390"/>
            <ac:spMk id="2" creationId="{8FC3FA4E-2D16-7272-2565-FF0DF097FA08}"/>
          </ac:spMkLst>
        </pc:spChg>
        <pc:spChg chg="mod">
          <ac:chgData name="Narcis Pica," userId="7ab95714-edbf-49fb-a9ec-b16e796f8292" providerId="ADAL" clId="{5CBBA848-6A17-4423-949D-F4E4BB7FC910}" dt="2024-10-10T16:06:57.267" v="1767" actId="20577"/>
          <ac:spMkLst>
            <pc:docMk/>
            <pc:sldMk cId="3038728782" sldId="2147474390"/>
            <ac:spMk id="7" creationId="{1A5FCDA7-E23F-222B-D1B9-7901F89BB7A7}"/>
          </ac:spMkLst>
        </pc:spChg>
        <pc:spChg chg="mod">
          <ac:chgData name="Narcis Pica," userId="7ab95714-edbf-49fb-a9ec-b16e796f8292" providerId="ADAL" clId="{5CBBA848-6A17-4423-949D-F4E4BB7FC910}" dt="2024-10-11T14:43:09.979" v="1797" actId="1076"/>
          <ac:spMkLst>
            <pc:docMk/>
            <pc:sldMk cId="3038728782" sldId="2147474390"/>
            <ac:spMk id="19" creationId="{1E1F5587-456E-5929-F78C-1C4B33EC9320}"/>
          </ac:spMkLst>
        </pc:spChg>
        <pc:spChg chg="del">
          <ac:chgData name="Narcis Pica," userId="7ab95714-edbf-49fb-a9ec-b16e796f8292" providerId="ADAL" clId="{5CBBA848-6A17-4423-949D-F4E4BB7FC910}" dt="2024-10-10T15:59:44.330" v="1701" actId="478"/>
          <ac:spMkLst>
            <pc:docMk/>
            <pc:sldMk cId="3038728782" sldId="2147474390"/>
            <ac:spMk id="22" creationId="{275A7637-E60C-3E8E-0B7C-13F24C117C77}"/>
          </ac:spMkLst>
        </pc:spChg>
        <pc:spChg chg="del">
          <ac:chgData name="Narcis Pica," userId="7ab95714-edbf-49fb-a9ec-b16e796f8292" providerId="ADAL" clId="{5CBBA848-6A17-4423-949D-F4E4BB7FC910}" dt="2024-10-10T15:59:39.246" v="1700" actId="478"/>
          <ac:spMkLst>
            <pc:docMk/>
            <pc:sldMk cId="3038728782" sldId="2147474390"/>
            <ac:spMk id="23" creationId="{4F33B841-B1F2-FDEA-9B1D-F69E05EC376E}"/>
          </ac:spMkLst>
        </pc:spChg>
        <pc:spChg chg="del">
          <ac:chgData name="Narcis Pica," userId="7ab95714-edbf-49fb-a9ec-b16e796f8292" providerId="ADAL" clId="{5CBBA848-6A17-4423-949D-F4E4BB7FC910}" dt="2024-10-10T15:59:48.138" v="1703" actId="478"/>
          <ac:spMkLst>
            <pc:docMk/>
            <pc:sldMk cId="3038728782" sldId="2147474390"/>
            <ac:spMk id="27" creationId="{AFB095F5-94CD-75BD-AFAA-6B773B848816}"/>
          </ac:spMkLst>
        </pc:spChg>
        <pc:spChg chg="del">
          <ac:chgData name="Narcis Pica," userId="7ab95714-edbf-49fb-a9ec-b16e796f8292" providerId="ADAL" clId="{5CBBA848-6A17-4423-949D-F4E4BB7FC910}" dt="2024-10-10T15:59:49.924" v="1704" actId="478"/>
          <ac:spMkLst>
            <pc:docMk/>
            <pc:sldMk cId="3038728782" sldId="2147474390"/>
            <ac:spMk id="28" creationId="{6EA78942-AF26-5E93-2F42-27C5FD3BAB40}"/>
          </ac:spMkLst>
        </pc:spChg>
        <pc:spChg chg="del">
          <ac:chgData name="Narcis Pica," userId="7ab95714-edbf-49fb-a9ec-b16e796f8292" providerId="ADAL" clId="{5CBBA848-6A17-4423-949D-F4E4BB7FC910}" dt="2024-10-10T16:05:52.779" v="1718" actId="478"/>
          <ac:spMkLst>
            <pc:docMk/>
            <pc:sldMk cId="3038728782" sldId="2147474390"/>
            <ac:spMk id="29" creationId="{F313E04B-23DE-813F-C0F9-E3F8F2FE1925}"/>
          </ac:spMkLst>
        </pc:spChg>
        <pc:grpChg chg="del">
          <ac:chgData name="Narcis Pica," userId="7ab95714-edbf-49fb-a9ec-b16e796f8292" providerId="ADAL" clId="{5CBBA848-6A17-4423-949D-F4E4BB7FC910}" dt="2024-10-10T15:59:34.050" v="1699" actId="478"/>
          <ac:grpSpMkLst>
            <pc:docMk/>
            <pc:sldMk cId="3038728782" sldId="2147474390"/>
            <ac:grpSpMk id="24" creationId="{750BC2FD-BC95-9396-D9A2-C9F65547E2E1}"/>
          </ac:grpSpMkLst>
        </pc:grpChg>
        <pc:grpChg chg="del">
          <ac:chgData name="Narcis Pica," userId="7ab95714-edbf-49fb-a9ec-b16e796f8292" providerId="ADAL" clId="{5CBBA848-6A17-4423-949D-F4E4BB7FC910}" dt="2024-10-10T15:59:46.200" v="1702" actId="478"/>
          <ac:grpSpMkLst>
            <pc:docMk/>
            <pc:sldMk cId="3038728782" sldId="2147474390"/>
            <ac:grpSpMk id="25" creationId="{E50BBD93-1A93-276C-BB5F-9FAF0F5AD673}"/>
          </ac:grpSpMkLst>
        </pc:grpChg>
        <pc:grpChg chg="mod">
          <ac:chgData name="Narcis Pica," userId="7ab95714-edbf-49fb-a9ec-b16e796f8292" providerId="ADAL" clId="{5CBBA848-6A17-4423-949D-F4E4BB7FC910}" dt="2024-10-11T14:43:22.657" v="1799" actId="166"/>
          <ac:grpSpMkLst>
            <pc:docMk/>
            <pc:sldMk cId="3038728782" sldId="2147474390"/>
            <ac:grpSpMk id="26" creationId="{16504629-F4D1-3ABD-A31C-BC457BE90388}"/>
          </ac:grpSpMkLst>
        </pc:grpChg>
        <pc:picChg chg="add del mod">
          <ac:chgData name="Narcis Pica," userId="7ab95714-edbf-49fb-a9ec-b16e796f8292" providerId="ADAL" clId="{5CBBA848-6A17-4423-949D-F4E4BB7FC910}" dt="2024-10-10T16:05:17.401" v="1712" actId="478"/>
          <ac:picMkLst>
            <pc:docMk/>
            <pc:sldMk cId="3038728782" sldId="2147474390"/>
            <ac:picMk id="3" creationId="{795BCFB3-09D6-25C5-658E-040C0E8244CD}"/>
          </ac:picMkLst>
        </pc:picChg>
        <pc:picChg chg="del">
          <ac:chgData name="Narcis Pica," userId="7ab95714-edbf-49fb-a9ec-b16e796f8292" providerId="ADAL" clId="{5CBBA848-6A17-4423-949D-F4E4BB7FC910}" dt="2024-10-10T16:05:51.275" v="1717" actId="478"/>
          <ac:picMkLst>
            <pc:docMk/>
            <pc:sldMk cId="3038728782" sldId="2147474390"/>
            <ac:picMk id="8" creationId="{7FA382E8-ACBD-A700-73DD-4E688DB2E9AF}"/>
          </ac:picMkLst>
        </pc:picChg>
        <pc:picChg chg="add del mod">
          <ac:chgData name="Narcis Pica," userId="7ab95714-edbf-49fb-a9ec-b16e796f8292" providerId="ADAL" clId="{5CBBA848-6A17-4423-949D-F4E4BB7FC910}" dt="2024-10-10T16:12:43.809" v="1768" actId="478"/>
          <ac:picMkLst>
            <pc:docMk/>
            <pc:sldMk cId="3038728782" sldId="2147474390"/>
            <ac:picMk id="9" creationId="{338F3033-1BD9-C8F5-B8E6-1314EF13BF74}"/>
          </ac:picMkLst>
        </pc:picChg>
        <pc:picChg chg="add mod">
          <ac:chgData name="Narcis Pica," userId="7ab95714-edbf-49fb-a9ec-b16e796f8292" providerId="ADAL" clId="{5CBBA848-6A17-4423-949D-F4E4BB7FC910}" dt="2024-10-10T16:13:10.755" v="1772" actId="1076"/>
          <ac:picMkLst>
            <pc:docMk/>
            <pc:sldMk cId="3038728782" sldId="2147474390"/>
            <ac:picMk id="11" creationId="{67490CE1-7A40-3CFC-E478-C67DE219C2E0}"/>
          </ac:picMkLst>
        </pc:picChg>
        <pc:picChg chg="add mod">
          <ac:chgData name="Narcis Pica," userId="7ab95714-edbf-49fb-a9ec-b16e796f8292" providerId="ADAL" clId="{5CBBA848-6A17-4423-949D-F4E4BB7FC910}" dt="2024-10-10T16:12:50.842" v="1771" actId="1076"/>
          <ac:picMkLst>
            <pc:docMk/>
            <pc:sldMk cId="3038728782" sldId="2147474390"/>
            <ac:picMk id="13" creationId="{BE1695DE-52F5-93BD-D1AA-ACC359972F18}"/>
          </ac:picMkLst>
        </pc:picChg>
        <pc:picChg chg="mod">
          <ac:chgData name="Narcis Pica," userId="7ab95714-edbf-49fb-a9ec-b16e796f8292" providerId="ADAL" clId="{5CBBA848-6A17-4423-949D-F4E4BB7FC910}" dt="2024-10-11T14:43:09.979" v="1797" actId="1076"/>
          <ac:picMkLst>
            <pc:docMk/>
            <pc:sldMk cId="3038728782" sldId="2147474390"/>
            <ac:picMk id="18" creationId="{BB5F8032-2C9B-3FBB-A29E-F56C8D4D0826}"/>
          </ac:picMkLst>
        </pc:picChg>
        <pc:picChg chg="add mod">
          <ac:chgData name="Narcis Pica," userId="7ab95714-edbf-49fb-a9ec-b16e796f8292" providerId="ADAL" clId="{5CBBA848-6A17-4423-949D-F4E4BB7FC910}" dt="2024-10-10T16:19:04.067" v="1774" actId="1076"/>
          <ac:picMkLst>
            <pc:docMk/>
            <pc:sldMk cId="3038728782" sldId="2147474390"/>
            <ac:picMk id="20" creationId="{DF8E4BA6-FB0E-547D-3EA0-491BB9B08AC3}"/>
          </ac:picMkLst>
        </pc:picChg>
        <pc:picChg chg="del">
          <ac:chgData name="Narcis Pica," userId="7ab95714-edbf-49fb-a9ec-b16e796f8292" providerId="ADAL" clId="{5CBBA848-6A17-4423-949D-F4E4BB7FC910}" dt="2024-10-10T16:05:54.541" v="1719" actId="478"/>
          <ac:picMkLst>
            <pc:docMk/>
            <pc:sldMk cId="3038728782" sldId="2147474390"/>
            <ac:picMk id="30" creationId="{35238CDA-0F6F-AA36-B3F6-366BF0AAC8A3}"/>
          </ac:picMkLst>
        </pc:picChg>
        <pc:picChg chg="add del mod">
          <ac:chgData name="Narcis Pica," userId="7ab95714-edbf-49fb-a9ec-b16e796f8292" providerId="ADAL" clId="{5CBBA848-6A17-4423-949D-F4E4BB7FC910}" dt="2024-10-10T16:21:59.604" v="1778" actId="478"/>
          <ac:picMkLst>
            <pc:docMk/>
            <pc:sldMk cId="3038728782" sldId="2147474390"/>
            <ac:picMk id="31" creationId="{094A3C21-4C42-ED0A-A283-E292F187AD7C}"/>
          </ac:picMkLst>
        </pc:picChg>
        <pc:picChg chg="add mod">
          <ac:chgData name="Narcis Pica," userId="7ab95714-edbf-49fb-a9ec-b16e796f8292" providerId="ADAL" clId="{5CBBA848-6A17-4423-949D-F4E4BB7FC910}" dt="2024-10-11T14:43:15.797" v="1798" actId="1076"/>
          <ac:picMkLst>
            <pc:docMk/>
            <pc:sldMk cId="3038728782" sldId="2147474390"/>
            <ac:picMk id="33" creationId="{DAD67E94-388C-ACFF-7D15-0F350C111F93}"/>
          </ac:picMkLst>
        </pc:picChg>
      </pc:sldChg>
      <pc:sldChg chg="add modAnim">
        <pc:chgData name="Narcis Pica," userId="7ab95714-edbf-49fb-a9ec-b16e796f8292" providerId="ADAL" clId="{5CBBA848-6A17-4423-949D-F4E4BB7FC910}" dt="2024-10-11T15:20:56.019" v="1962"/>
        <pc:sldMkLst>
          <pc:docMk/>
          <pc:sldMk cId="1669856655" sldId="2147474391"/>
        </pc:sldMkLst>
      </pc:sldChg>
      <pc:sldChg chg="addSp delSp modSp add mod">
        <pc:chgData name="Narcis Pica," userId="7ab95714-edbf-49fb-a9ec-b16e796f8292" providerId="ADAL" clId="{5CBBA848-6A17-4423-949D-F4E4BB7FC910}" dt="2024-10-11T15:14:38.352" v="1932" actId="1076"/>
        <pc:sldMkLst>
          <pc:docMk/>
          <pc:sldMk cId="3044870560" sldId="2147474392"/>
        </pc:sldMkLst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2" creationId="{B5C1BB71-E8E8-6AC6-95CE-F2FADF911949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11" creationId="{E9112A8E-107C-8784-130A-5D05A954E6B2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13" creationId="{8A2EB45E-B439-2914-D127-659CAF8E8D2D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14" creationId="{186CED6A-1623-C727-EED1-EE5CF642DEA5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21" creationId="{9B964FFE-CFB1-4605-3F57-B5B99C3C5386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32" creationId="{0B323206-05EB-AA2A-375E-0130B3232C7A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34" creationId="{81525059-F2C7-4834-7CA0-E12EB6B88E40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35" creationId="{62E255CC-A972-F39D-D45B-AA659066AA12}"/>
          </ac:spMkLst>
        </pc:spChg>
        <pc:spChg chg="del">
          <ac:chgData name="Narcis Pica," userId="7ab95714-edbf-49fb-a9ec-b16e796f8292" providerId="ADAL" clId="{5CBBA848-6A17-4423-949D-F4E4BB7FC910}" dt="2024-10-11T15:12:28.330" v="1919" actId="478"/>
          <ac:spMkLst>
            <pc:docMk/>
            <pc:sldMk cId="3044870560" sldId="2147474392"/>
            <ac:spMk id="36" creationId="{9A666BF1-D030-EA4A-8A95-DF1D6D7FDC53}"/>
          </ac:spMkLst>
        </pc:spChg>
        <pc:grpChg chg="add mod">
          <ac:chgData name="Narcis Pica," userId="7ab95714-edbf-49fb-a9ec-b16e796f8292" providerId="ADAL" clId="{5CBBA848-6A17-4423-949D-F4E4BB7FC910}" dt="2024-10-11T15:13:55.060" v="1926" actId="14100"/>
          <ac:grpSpMkLst>
            <pc:docMk/>
            <pc:sldMk cId="3044870560" sldId="2147474392"/>
            <ac:grpSpMk id="8" creationId="{BDF98A16-6638-8B2B-C86D-29AFD16E73B4}"/>
          </ac:grpSpMkLst>
        </pc:grpChg>
        <pc:graphicFrameChg chg="del">
          <ac:chgData name="Narcis Pica," userId="7ab95714-edbf-49fb-a9ec-b16e796f8292" providerId="ADAL" clId="{5CBBA848-6A17-4423-949D-F4E4BB7FC910}" dt="2024-10-11T15:12:28.330" v="1919" actId="478"/>
          <ac:graphicFrameMkLst>
            <pc:docMk/>
            <pc:sldMk cId="3044870560" sldId="2147474392"/>
            <ac:graphicFrameMk id="12" creationId="{6E66B9EB-8FFA-AEF1-CC2A-FB1C23D0EC96}"/>
          </ac:graphicFrameMkLst>
        </pc:graphicFrameChg>
        <pc:graphicFrameChg chg="del">
          <ac:chgData name="Narcis Pica," userId="7ab95714-edbf-49fb-a9ec-b16e796f8292" providerId="ADAL" clId="{5CBBA848-6A17-4423-949D-F4E4BB7FC910}" dt="2024-10-11T15:12:28.330" v="1919" actId="478"/>
          <ac:graphicFrameMkLst>
            <pc:docMk/>
            <pc:sldMk cId="3044870560" sldId="2147474392"/>
            <ac:graphicFrameMk id="20" creationId="{45419365-A32E-DBFF-A752-6F5F2D2E2263}"/>
          </ac:graphicFrameMkLst>
        </pc:graphicFrameChg>
        <pc:graphicFrameChg chg="del">
          <ac:chgData name="Narcis Pica," userId="7ab95714-edbf-49fb-a9ec-b16e796f8292" providerId="ADAL" clId="{5CBBA848-6A17-4423-949D-F4E4BB7FC910}" dt="2024-10-11T15:12:28.330" v="1919" actId="478"/>
          <ac:graphicFrameMkLst>
            <pc:docMk/>
            <pc:sldMk cId="3044870560" sldId="2147474392"/>
            <ac:graphicFrameMk id="31" creationId="{16541298-951F-F803-7333-EF796EB53C1A}"/>
          </ac:graphicFrameMkLst>
        </pc:graphicFrameChg>
        <pc:graphicFrameChg chg="del">
          <ac:chgData name="Narcis Pica," userId="7ab95714-edbf-49fb-a9ec-b16e796f8292" providerId="ADAL" clId="{5CBBA848-6A17-4423-949D-F4E4BB7FC910}" dt="2024-10-11T15:12:28.330" v="1919" actId="478"/>
          <ac:graphicFrameMkLst>
            <pc:docMk/>
            <pc:sldMk cId="3044870560" sldId="2147474392"/>
            <ac:graphicFrameMk id="33" creationId="{EE437AE4-D86A-E934-BA8B-A99AA665739F}"/>
          </ac:graphicFrameMkLst>
        </pc:graphicFrame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3" creationId="{D130C556-8E5F-EB92-0489-B4617F8290E5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6" creationId="{545CBC95-4374-17D4-5899-F47774E3D583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9" creationId="{AABE74C1-D8BA-9391-52FC-7AD51C4A9621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10" creationId="{E7BCF41D-5581-0889-36B3-E3DDD0EFB08D}"/>
          </ac:picMkLst>
        </pc:picChg>
        <pc:picChg chg="mod">
          <ac:chgData name="Narcis Pica," userId="7ab95714-edbf-49fb-a9ec-b16e796f8292" providerId="ADAL" clId="{5CBBA848-6A17-4423-949D-F4E4BB7FC910}" dt="2024-10-11T15:13:55.060" v="1926" actId="14100"/>
          <ac:picMkLst>
            <pc:docMk/>
            <pc:sldMk cId="3044870560" sldId="2147474392"/>
            <ac:picMk id="15" creationId="{87428A42-5C22-B2FB-0EFE-DF4DBC65D0E8}"/>
          </ac:picMkLst>
        </pc:picChg>
        <pc:picChg chg="mod">
          <ac:chgData name="Narcis Pica," userId="7ab95714-edbf-49fb-a9ec-b16e796f8292" providerId="ADAL" clId="{5CBBA848-6A17-4423-949D-F4E4BB7FC910}" dt="2024-10-11T15:14:02.486" v="1927" actId="1076"/>
          <ac:picMkLst>
            <pc:docMk/>
            <pc:sldMk cId="3044870560" sldId="2147474392"/>
            <ac:picMk id="16" creationId="{63A93AF2-CBB6-D76C-02AD-586489CDB0F4}"/>
          </ac:picMkLst>
        </pc:picChg>
        <pc:picChg chg="mod">
          <ac:chgData name="Narcis Pica," userId="7ab95714-edbf-49fb-a9ec-b16e796f8292" providerId="ADAL" clId="{5CBBA848-6A17-4423-949D-F4E4BB7FC910}" dt="2024-10-11T15:13:55.060" v="1926" actId="14100"/>
          <ac:picMkLst>
            <pc:docMk/>
            <pc:sldMk cId="3044870560" sldId="2147474392"/>
            <ac:picMk id="17" creationId="{C5F58F5B-4028-801E-2B37-D8EF871BD55F}"/>
          </ac:picMkLst>
        </pc:picChg>
        <pc:picChg chg="add mod">
          <ac:chgData name="Narcis Pica," userId="7ab95714-edbf-49fb-a9ec-b16e796f8292" providerId="ADAL" clId="{5CBBA848-6A17-4423-949D-F4E4BB7FC910}" dt="2024-10-11T15:14:38.352" v="1932" actId="1076"/>
          <ac:picMkLst>
            <pc:docMk/>
            <pc:sldMk cId="3044870560" sldId="2147474392"/>
            <ac:picMk id="18" creationId="{51DA5654-D717-C8DE-CF5F-5A52FDBDCF46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37" creationId="{36E4FE7D-F465-D3F5-1BC1-C65671B33059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40" creationId="{469F7145-49E4-B29D-E57A-4BB027BED642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41" creationId="{44647E45-3180-214D-5957-A200431B88F5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42" creationId="{74C2B803-F248-66FF-830D-91825D0D7B81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43" creationId="{FA1C5130-7742-B989-7404-8DB2F8A69F3D}"/>
          </ac:picMkLst>
        </pc:picChg>
        <pc:picChg chg="del">
          <ac:chgData name="Narcis Pica," userId="7ab95714-edbf-49fb-a9ec-b16e796f8292" providerId="ADAL" clId="{5CBBA848-6A17-4423-949D-F4E4BB7FC910}" dt="2024-10-11T15:12:28.330" v="1919" actId="478"/>
          <ac:picMkLst>
            <pc:docMk/>
            <pc:sldMk cId="3044870560" sldId="2147474392"/>
            <ac:picMk id="44" creationId="{94BE261F-2362-7948-9F3A-0E3F36093030}"/>
          </ac:picMkLst>
        </pc:picChg>
      </pc:sldChg>
      <pc:sldChg chg="addSp delSp modSp add mod delAnim modAnim">
        <pc:chgData name="Narcis Pica," userId="7ab95714-edbf-49fb-a9ec-b16e796f8292" providerId="ADAL" clId="{5CBBA848-6A17-4423-949D-F4E4BB7FC910}" dt="2024-10-14T17:18:25.533" v="2840"/>
        <pc:sldMkLst>
          <pc:docMk/>
          <pc:sldMk cId="4128768291" sldId="2147474393"/>
        </pc:sldMkLst>
        <pc:spChg chg="add mod">
          <ac:chgData name="Narcis Pica," userId="7ab95714-edbf-49fb-a9ec-b16e796f8292" providerId="ADAL" clId="{5CBBA848-6A17-4423-949D-F4E4BB7FC910}" dt="2024-10-11T15:25:33.481" v="2029" actId="1076"/>
          <ac:spMkLst>
            <pc:docMk/>
            <pc:sldMk cId="4128768291" sldId="2147474393"/>
            <ac:spMk id="2" creationId="{7EED19D5-82B7-FDA0-7769-FD67C70341A1}"/>
          </ac:spMkLst>
        </pc:spChg>
        <pc:spChg chg="add mod">
          <ac:chgData name="Narcis Pica," userId="7ab95714-edbf-49fb-a9ec-b16e796f8292" providerId="ADAL" clId="{5CBBA848-6A17-4423-949D-F4E4BB7FC910}" dt="2024-10-11T15:26:49.193" v="2087" actId="1076"/>
          <ac:spMkLst>
            <pc:docMk/>
            <pc:sldMk cId="4128768291" sldId="2147474393"/>
            <ac:spMk id="3" creationId="{6B93A470-66D8-CD76-1680-12592B6CA95E}"/>
          </ac:spMkLst>
        </pc:spChg>
        <pc:spChg chg="add mod">
          <ac:chgData name="Narcis Pica," userId="7ab95714-edbf-49fb-a9ec-b16e796f8292" providerId="ADAL" clId="{5CBBA848-6A17-4423-949D-F4E4BB7FC910}" dt="2024-10-14T17:16:08.412" v="2817" actId="14100"/>
          <ac:spMkLst>
            <pc:docMk/>
            <pc:sldMk cId="4128768291" sldId="2147474393"/>
            <ac:spMk id="8" creationId="{D3A2612A-63A5-6CD7-44D5-5AED6A3370C0}"/>
          </ac:spMkLst>
        </pc:spChg>
        <pc:spChg chg="add mod">
          <ac:chgData name="Narcis Pica," userId="7ab95714-edbf-49fb-a9ec-b16e796f8292" providerId="ADAL" clId="{5CBBA848-6A17-4423-949D-F4E4BB7FC910}" dt="2024-10-14T17:16:37.516" v="2821" actId="1076"/>
          <ac:spMkLst>
            <pc:docMk/>
            <pc:sldMk cId="4128768291" sldId="2147474393"/>
            <ac:spMk id="12" creationId="{9FD01E40-C93C-DE3D-C55A-02956F7DB0EE}"/>
          </ac:spMkLst>
        </pc:spChg>
        <pc:spChg chg="del">
          <ac:chgData name="Narcis Pica," userId="7ab95714-edbf-49fb-a9ec-b16e796f8292" providerId="ADAL" clId="{5CBBA848-6A17-4423-949D-F4E4BB7FC910}" dt="2024-10-11T15:23:06.383" v="1964" actId="478"/>
          <ac:spMkLst>
            <pc:docMk/>
            <pc:sldMk cId="4128768291" sldId="2147474393"/>
            <ac:spMk id="22" creationId="{275A7637-E60C-3E8E-0B7C-13F24C117C77}"/>
          </ac:spMkLst>
        </pc:spChg>
        <pc:spChg chg="del">
          <ac:chgData name="Narcis Pica," userId="7ab95714-edbf-49fb-a9ec-b16e796f8292" providerId="ADAL" clId="{5CBBA848-6A17-4423-949D-F4E4BB7FC910}" dt="2024-10-11T15:23:08.241" v="1965" actId="478"/>
          <ac:spMkLst>
            <pc:docMk/>
            <pc:sldMk cId="4128768291" sldId="2147474393"/>
            <ac:spMk id="23" creationId="{4F33B841-B1F2-FDEA-9B1D-F69E05EC376E}"/>
          </ac:spMkLst>
        </pc:spChg>
        <pc:spChg chg="del">
          <ac:chgData name="Narcis Pica," userId="7ab95714-edbf-49fb-a9ec-b16e796f8292" providerId="ADAL" clId="{5CBBA848-6A17-4423-949D-F4E4BB7FC910}" dt="2024-10-11T15:23:19.051" v="1970" actId="478"/>
          <ac:spMkLst>
            <pc:docMk/>
            <pc:sldMk cId="4128768291" sldId="2147474393"/>
            <ac:spMk id="27" creationId="{AFB095F5-94CD-75BD-AFAA-6B773B848816}"/>
          </ac:spMkLst>
        </pc:spChg>
        <pc:spChg chg="del">
          <ac:chgData name="Narcis Pica," userId="7ab95714-edbf-49fb-a9ec-b16e796f8292" providerId="ADAL" clId="{5CBBA848-6A17-4423-949D-F4E4BB7FC910}" dt="2024-10-11T15:23:17.306" v="1969" actId="478"/>
          <ac:spMkLst>
            <pc:docMk/>
            <pc:sldMk cId="4128768291" sldId="2147474393"/>
            <ac:spMk id="28" creationId="{6EA78942-AF26-5E93-2F42-27C5FD3BAB40}"/>
          </ac:spMkLst>
        </pc:spChg>
        <pc:spChg chg="del">
          <ac:chgData name="Narcis Pica," userId="7ab95714-edbf-49fb-a9ec-b16e796f8292" providerId="ADAL" clId="{5CBBA848-6A17-4423-949D-F4E4BB7FC910}" dt="2024-10-11T15:23:11.163" v="1966" actId="478"/>
          <ac:spMkLst>
            <pc:docMk/>
            <pc:sldMk cId="4128768291" sldId="2147474393"/>
            <ac:spMk id="29" creationId="{F313E04B-23DE-813F-C0F9-E3F8F2FE1925}"/>
          </ac:spMkLst>
        </pc:spChg>
        <pc:grpChg chg="del">
          <ac:chgData name="Narcis Pica," userId="7ab95714-edbf-49fb-a9ec-b16e796f8292" providerId="ADAL" clId="{5CBBA848-6A17-4423-949D-F4E4BB7FC910}" dt="2024-10-11T15:23:15.505" v="1968" actId="478"/>
          <ac:grpSpMkLst>
            <pc:docMk/>
            <pc:sldMk cId="4128768291" sldId="2147474393"/>
            <ac:grpSpMk id="26" creationId="{16504629-F4D1-3ABD-A31C-BC457BE90388}"/>
          </ac:grpSpMkLst>
        </pc:grpChg>
        <pc:picChg chg="add mod">
          <ac:chgData name="Narcis Pica," userId="7ab95714-edbf-49fb-a9ec-b16e796f8292" providerId="ADAL" clId="{5CBBA848-6A17-4423-949D-F4E4BB7FC910}" dt="2024-10-11T15:35:50.072" v="2122" actId="1076"/>
          <ac:picMkLst>
            <pc:docMk/>
            <pc:sldMk cId="4128768291" sldId="2147474393"/>
            <ac:picMk id="6" creationId="{E9CD3A3C-3321-9046-119D-F8964EA168DE}"/>
          </ac:picMkLst>
        </pc:picChg>
        <pc:picChg chg="del mod">
          <ac:chgData name="Narcis Pica," userId="7ab95714-edbf-49fb-a9ec-b16e796f8292" providerId="ADAL" clId="{5CBBA848-6A17-4423-949D-F4E4BB7FC910}" dt="2024-10-11T15:34:55.112" v="2110" actId="478"/>
          <ac:picMkLst>
            <pc:docMk/>
            <pc:sldMk cId="4128768291" sldId="2147474393"/>
            <ac:picMk id="8" creationId="{7FA382E8-ACBD-A700-73DD-4E688DB2E9AF}"/>
          </ac:picMkLst>
        </pc:picChg>
        <pc:picChg chg="add mod">
          <ac:chgData name="Narcis Pica," userId="7ab95714-edbf-49fb-a9ec-b16e796f8292" providerId="ADAL" clId="{5CBBA848-6A17-4423-949D-F4E4BB7FC910}" dt="2024-10-11T15:35:44.554" v="2120" actId="1076"/>
          <ac:picMkLst>
            <pc:docMk/>
            <pc:sldMk cId="4128768291" sldId="2147474393"/>
            <ac:picMk id="9" creationId="{5AD9A66D-611F-3048-CDF5-051CD205A8B3}"/>
          </ac:picMkLst>
        </pc:picChg>
        <pc:picChg chg="add mod">
          <ac:chgData name="Narcis Pica," userId="7ab95714-edbf-49fb-a9ec-b16e796f8292" providerId="ADAL" clId="{5CBBA848-6A17-4423-949D-F4E4BB7FC910}" dt="2024-10-11T15:35:38.938" v="2119" actId="1076"/>
          <ac:picMkLst>
            <pc:docMk/>
            <pc:sldMk cId="4128768291" sldId="2147474393"/>
            <ac:picMk id="10" creationId="{1F129C52-CE70-1B00-CC01-8881A554ACE1}"/>
          </ac:picMkLst>
        </pc:picChg>
        <pc:picChg chg="add mod">
          <ac:chgData name="Narcis Pica," userId="7ab95714-edbf-49fb-a9ec-b16e796f8292" providerId="ADAL" clId="{5CBBA848-6A17-4423-949D-F4E4BB7FC910}" dt="2024-10-11T15:35:46.414" v="2121" actId="1076"/>
          <ac:picMkLst>
            <pc:docMk/>
            <pc:sldMk cId="4128768291" sldId="2147474393"/>
            <ac:picMk id="11" creationId="{2ABF6CF1-E706-5EE0-0C59-70BEA10EEB4C}"/>
          </ac:picMkLst>
        </pc:picChg>
        <pc:picChg chg="del">
          <ac:chgData name="Narcis Pica," userId="7ab95714-edbf-49fb-a9ec-b16e796f8292" providerId="ADAL" clId="{5CBBA848-6A17-4423-949D-F4E4BB7FC910}" dt="2024-10-11T15:23:13.598" v="1967" actId="478"/>
          <ac:picMkLst>
            <pc:docMk/>
            <pc:sldMk cId="4128768291" sldId="2147474393"/>
            <ac:picMk id="30" creationId="{35238CDA-0F6F-AA36-B3F6-366BF0AAC8A3}"/>
          </ac:picMkLst>
        </pc:picChg>
      </pc:sldChg>
      <pc:sldChg chg="addSp delSp modSp add mod delAnim modAnim">
        <pc:chgData name="Narcis Pica," userId="7ab95714-edbf-49fb-a9ec-b16e796f8292" providerId="ADAL" clId="{5CBBA848-6A17-4423-949D-F4E4BB7FC910}" dt="2024-10-11T15:48:40.062" v="2812" actId="20577"/>
        <pc:sldMkLst>
          <pc:docMk/>
          <pc:sldMk cId="3463287977" sldId="2147474394"/>
        </pc:sldMkLst>
        <pc:spChg chg="del">
          <ac:chgData name="Narcis Pica," userId="7ab95714-edbf-49fb-a9ec-b16e796f8292" providerId="ADAL" clId="{5CBBA848-6A17-4423-949D-F4E4BB7FC910}" dt="2024-10-11T15:43:37.074" v="2237" actId="478"/>
          <ac:spMkLst>
            <pc:docMk/>
            <pc:sldMk cId="3463287977" sldId="2147474394"/>
            <ac:spMk id="6" creationId="{10DB6508-E88D-3C20-DD8B-BAEE80C4B89E}"/>
          </ac:spMkLst>
        </pc:spChg>
        <pc:spChg chg="mod">
          <ac:chgData name="Narcis Pica," userId="7ab95714-edbf-49fb-a9ec-b16e796f8292" providerId="ADAL" clId="{5CBBA848-6A17-4423-949D-F4E4BB7FC910}" dt="2024-10-11T15:40:11.358" v="2220" actId="6549"/>
          <ac:spMkLst>
            <pc:docMk/>
            <pc:sldMk cId="3463287977" sldId="2147474394"/>
            <ac:spMk id="7" creationId="{1A5FCDA7-E23F-222B-D1B9-7901F89BB7A7}"/>
          </ac:spMkLst>
        </pc:spChg>
        <pc:spChg chg="del">
          <ac:chgData name="Narcis Pica," userId="7ab95714-edbf-49fb-a9ec-b16e796f8292" providerId="ADAL" clId="{5CBBA848-6A17-4423-949D-F4E4BB7FC910}" dt="2024-10-11T15:43:39.898" v="2238" actId="478"/>
          <ac:spMkLst>
            <pc:docMk/>
            <pc:sldMk cId="3463287977" sldId="2147474394"/>
            <ac:spMk id="8" creationId="{FE40AB43-3C5F-1555-E046-E6C23FC0B4A7}"/>
          </ac:spMkLst>
        </pc:spChg>
        <pc:spChg chg="del">
          <ac:chgData name="Narcis Pica," userId="7ab95714-edbf-49fb-a9ec-b16e796f8292" providerId="ADAL" clId="{5CBBA848-6A17-4423-949D-F4E4BB7FC910}" dt="2024-10-11T15:43:04.870" v="2231" actId="478"/>
          <ac:spMkLst>
            <pc:docMk/>
            <pc:sldMk cId="3463287977" sldId="2147474394"/>
            <ac:spMk id="13" creationId="{1F6C6794-7D3A-10DE-7015-674A8C1CBCA8}"/>
          </ac:spMkLst>
        </pc:spChg>
        <pc:spChg chg="del">
          <ac:chgData name="Narcis Pica," userId="7ab95714-edbf-49fb-a9ec-b16e796f8292" providerId="ADAL" clId="{5CBBA848-6A17-4423-949D-F4E4BB7FC910}" dt="2024-10-11T15:42:59.725" v="2229" actId="478"/>
          <ac:spMkLst>
            <pc:docMk/>
            <pc:sldMk cId="3463287977" sldId="2147474394"/>
            <ac:spMk id="18" creationId="{ACC8553B-C88A-90FE-EE3B-469FA3EA6E7D}"/>
          </ac:spMkLst>
        </pc:spChg>
        <pc:spChg chg="add mod ord">
          <ac:chgData name="Narcis Pica," userId="7ab95714-edbf-49fb-a9ec-b16e796f8292" providerId="ADAL" clId="{5CBBA848-6A17-4423-949D-F4E4BB7FC910}" dt="2024-10-11T15:48:40.062" v="2812" actId="20577"/>
          <ac:spMkLst>
            <pc:docMk/>
            <pc:sldMk cId="3463287977" sldId="2147474394"/>
            <ac:spMk id="22" creationId="{F96B121A-9DB9-39BB-F154-263955199D9C}"/>
          </ac:spMkLst>
        </pc:spChg>
        <pc:grpChg chg="del">
          <ac:chgData name="Narcis Pica," userId="7ab95714-edbf-49fb-a9ec-b16e796f8292" providerId="ADAL" clId="{5CBBA848-6A17-4423-949D-F4E4BB7FC910}" dt="2024-10-11T15:40:23.369" v="2223" actId="478"/>
          <ac:grpSpMkLst>
            <pc:docMk/>
            <pc:sldMk cId="3463287977" sldId="2147474394"/>
            <ac:grpSpMk id="10" creationId="{318768CA-3541-7CFF-118F-F6617E86E0BC}"/>
          </ac:grpSpMkLst>
        </pc:grpChg>
        <pc:grpChg chg="del">
          <ac:chgData name="Narcis Pica," userId="7ab95714-edbf-49fb-a9ec-b16e796f8292" providerId="ADAL" clId="{5CBBA848-6A17-4423-949D-F4E4BB7FC910}" dt="2024-10-11T15:40:23.369" v="2223" actId="478"/>
          <ac:grpSpMkLst>
            <pc:docMk/>
            <pc:sldMk cId="3463287977" sldId="2147474394"/>
            <ac:grpSpMk id="14" creationId="{AA78EE90-10B9-1C8C-6902-2CB0159CF003}"/>
          </ac:grpSpMkLst>
        </pc:grpChg>
        <pc:picChg chg="del">
          <ac:chgData name="Narcis Pica," userId="7ab95714-edbf-49fb-a9ec-b16e796f8292" providerId="ADAL" clId="{5CBBA848-6A17-4423-949D-F4E4BB7FC910}" dt="2024-10-11T15:40:15.816" v="2221" actId="478"/>
          <ac:picMkLst>
            <pc:docMk/>
            <pc:sldMk cId="3463287977" sldId="2147474394"/>
            <ac:picMk id="2" creationId="{3185E11B-AC4A-B9DA-344F-716D7004E0F9}"/>
          </ac:picMkLst>
        </pc:picChg>
        <pc:picChg chg="del">
          <ac:chgData name="Narcis Pica," userId="7ab95714-edbf-49fb-a9ec-b16e796f8292" providerId="ADAL" clId="{5CBBA848-6A17-4423-949D-F4E4BB7FC910}" dt="2024-10-11T15:40:19.156" v="2222" actId="478"/>
          <ac:picMkLst>
            <pc:docMk/>
            <pc:sldMk cId="3463287977" sldId="2147474394"/>
            <ac:picMk id="3" creationId="{9E92F881-3E65-1C9B-B696-3388B704DE77}"/>
          </ac:picMkLst>
        </pc:picChg>
        <pc:picChg chg="del">
          <ac:chgData name="Narcis Pica," userId="7ab95714-edbf-49fb-a9ec-b16e796f8292" providerId="ADAL" clId="{5CBBA848-6A17-4423-949D-F4E4BB7FC910}" dt="2024-10-11T15:40:23.369" v="2223" actId="478"/>
          <ac:picMkLst>
            <pc:docMk/>
            <pc:sldMk cId="3463287977" sldId="2147474394"/>
            <ac:picMk id="9" creationId="{5753D947-51EF-957C-6247-732249987171}"/>
          </ac:picMkLst>
        </pc:picChg>
        <pc:picChg chg="del">
          <ac:chgData name="Narcis Pica," userId="7ab95714-edbf-49fb-a9ec-b16e796f8292" providerId="ADAL" clId="{5CBBA848-6A17-4423-949D-F4E4BB7FC910}" dt="2024-10-11T15:40:23.369" v="2223" actId="478"/>
          <ac:picMkLst>
            <pc:docMk/>
            <pc:sldMk cId="3463287977" sldId="2147474394"/>
            <ac:picMk id="17" creationId="{3F524577-0069-E8E5-5B18-6AD94977A354}"/>
          </ac:picMkLst>
        </pc:picChg>
        <pc:picChg chg="del">
          <ac:chgData name="Narcis Pica," userId="7ab95714-edbf-49fb-a9ec-b16e796f8292" providerId="ADAL" clId="{5CBBA848-6A17-4423-949D-F4E4BB7FC910}" dt="2024-10-11T15:40:23.369" v="2223" actId="478"/>
          <ac:picMkLst>
            <pc:docMk/>
            <pc:sldMk cId="3463287977" sldId="2147474394"/>
            <ac:picMk id="19" creationId="{A541279C-448C-FBD9-5E48-9EFC323D3452}"/>
          </ac:picMkLst>
        </pc:picChg>
        <pc:picChg chg="del">
          <ac:chgData name="Narcis Pica," userId="7ab95714-edbf-49fb-a9ec-b16e796f8292" providerId="ADAL" clId="{5CBBA848-6A17-4423-949D-F4E4BB7FC910}" dt="2024-10-11T15:40:23.369" v="2223" actId="478"/>
          <ac:picMkLst>
            <pc:docMk/>
            <pc:sldMk cId="3463287977" sldId="2147474394"/>
            <ac:picMk id="20" creationId="{14A97CD9-B915-3761-FBAF-8F6C94BF2C73}"/>
          </ac:picMkLst>
        </pc:picChg>
        <pc:picChg chg="add mod">
          <ac:chgData name="Narcis Pica," userId="7ab95714-edbf-49fb-a9ec-b16e796f8292" providerId="ADAL" clId="{5CBBA848-6A17-4423-949D-F4E4BB7FC910}" dt="2024-10-11T15:43:18.463" v="2233" actId="14100"/>
          <ac:picMkLst>
            <pc:docMk/>
            <pc:sldMk cId="3463287977" sldId="2147474394"/>
            <ac:picMk id="21" creationId="{B8F12EB2-87EA-2611-40DD-1F263CE54F4D}"/>
          </ac:picMkLst>
        </pc:picChg>
      </pc:sldChg>
      <pc:sldChg chg="addSp delSp modSp add mod">
        <pc:chgData name="Narcis Pica," userId="7ab95714-edbf-49fb-a9ec-b16e796f8292" providerId="ADAL" clId="{5CBBA848-6A17-4423-949D-F4E4BB7FC910}" dt="2024-10-14T17:48:35.344" v="3044" actId="1076"/>
        <pc:sldMkLst>
          <pc:docMk/>
          <pc:sldMk cId="400326796" sldId="2147474395"/>
        </pc:sldMkLst>
        <pc:spChg chg="del">
          <ac:chgData name="Narcis Pica," userId="7ab95714-edbf-49fb-a9ec-b16e796f8292" providerId="ADAL" clId="{5CBBA848-6A17-4423-949D-F4E4BB7FC910}" dt="2024-10-14T17:35:16.419" v="2908" actId="478"/>
          <ac:spMkLst>
            <pc:docMk/>
            <pc:sldMk cId="400326796" sldId="2147474395"/>
            <ac:spMk id="2" creationId="{AEE92647-F48D-5B85-595D-4B93D21363FE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3" creationId="{DA879A2A-770E-9C42-77CA-8630141A92DC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10" creationId="{A0080132-817D-9294-DFCA-5CBB9513B895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11" creationId="{FAACAA6F-C941-7E2C-5405-D7B9FFF838BF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22" creationId="{91F849B1-7A4F-4972-CCD1-251D95A8705D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23" creationId="{4C62BDB3-DC70-8214-145F-06BC424072A5}"/>
          </ac:spMkLst>
        </pc:spChg>
        <pc:spChg chg="add mod">
          <ac:chgData name="Narcis Pica," userId="7ab95714-edbf-49fb-a9ec-b16e796f8292" providerId="ADAL" clId="{5CBBA848-6A17-4423-949D-F4E4BB7FC910}" dt="2024-10-14T17:35:26.651" v="2909"/>
          <ac:spMkLst>
            <pc:docMk/>
            <pc:sldMk cId="400326796" sldId="2147474395"/>
            <ac:spMk id="26" creationId="{65BB173D-EBDA-912E-EEC9-7512CD0C05DC}"/>
          </ac:spMkLst>
        </pc:spChg>
        <pc:spChg chg="add mod">
          <ac:chgData name="Narcis Pica," userId="7ab95714-edbf-49fb-a9ec-b16e796f8292" providerId="ADAL" clId="{5CBBA848-6A17-4423-949D-F4E4BB7FC910}" dt="2024-10-14T17:39:14.090" v="2965" actId="1076"/>
          <ac:spMkLst>
            <pc:docMk/>
            <pc:sldMk cId="400326796" sldId="2147474395"/>
            <ac:spMk id="27" creationId="{6C24771A-3CEB-1466-779B-CBE42DDCCFEE}"/>
          </ac:spMkLst>
        </pc:spChg>
        <pc:spChg chg="add mod">
          <ac:chgData name="Narcis Pica," userId="7ab95714-edbf-49fb-a9ec-b16e796f8292" providerId="ADAL" clId="{5CBBA848-6A17-4423-949D-F4E4BB7FC910}" dt="2024-10-14T17:41:44.589" v="3000" actId="1076"/>
          <ac:spMkLst>
            <pc:docMk/>
            <pc:sldMk cId="400326796" sldId="2147474395"/>
            <ac:spMk id="28" creationId="{01D6F811-F216-B895-19C4-022FF9AB0497}"/>
          </ac:spMkLst>
        </pc:spChg>
        <pc:spChg chg="add mod">
          <ac:chgData name="Narcis Pica," userId="7ab95714-edbf-49fb-a9ec-b16e796f8292" providerId="ADAL" clId="{5CBBA848-6A17-4423-949D-F4E4BB7FC910}" dt="2024-10-14T17:42:01.608" v="3004" actId="1076"/>
          <ac:spMkLst>
            <pc:docMk/>
            <pc:sldMk cId="400326796" sldId="2147474395"/>
            <ac:spMk id="29" creationId="{8DDFA358-C389-03F1-8292-51822AAADDC9}"/>
          </ac:spMkLst>
        </pc:spChg>
        <pc:spChg chg="add mod">
          <ac:chgData name="Narcis Pica," userId="7ab95714-edbf-49fb-a9ec-b16e796f8292" providerId="ADAL" clId="{5CBBA848-6A17-4423-949D-F4E4BB7FC910}" dt="2024-10-14T17:44:38.577" v="3032" actId="1076"/>
          <ac:spMkLst>
            <pc:docMk/>
            <pc:sldMk cId="400326796" sldId="2147474395"/>
            <ac:spMk id="40" creationId="{D1262360-0C00-3490-2F93-DAB7F3C9D2F3}"/>
          </ac:spMkLst>
        </pc:spChg>
        <pc:spChg chg="add mod">
          <ac:chgData name="Narcis Pica," userId="7ab95714-edbf-49fb-a9ec-b16e796f8292" providerId="ADAL" clId="{5CBBA848-6A17-4423-949D-F4E4BB7FC910}" dt="2024-10-14T17:44:42.598" v="3033" actId="1076"/>
          <ac:spMkLst>
            <pc:docMk/>
            <pc:sldMk cId="400326796" sldId="2147474395"/>
            <ac:spMk id="41" creationId="{E1D9C545-6212-D6AB-26EA-D4B60BF5EE1A}"/>
          </ac:spMkLst>
        </pc:spChg>
        <pc:spChg chg="add mod">
          <ac:chgData name="Narcis Pica," userId="7ab95714-edbf-49fb-a9ec-b16e796f8292" providerId="ADAL" clId="{5CBBA848-6A17-4423-949D-F4E4BB7FC910}" dt="2024-10-14T17:44:35.075" v="3031" actId="1076"/>
          <ac:spMkLst>
            <pc:docMk/>
            <pc:sldMk cId="400326796" sldId="2147474395"/>
            <ac:spMk id="44" creationId="{7836D27D-A15E-C1A3-A259-B4D253056A37}"/>
          </ac:spMkLst>
        </pc:spChg>
        <pc:spChg chg="add mod">
          <ac:chgData name="Narcis Pica," userId="7ab95714-edbf-49fb-a9ec-b16e796f8292" providerId="ADAL" clId="{5CBBA848-6A17-4423-949D-F4E4BB7FC910}" dt="2024-10-14T17:48:35.344" v="3044" actId="1076"/>
          <ac:spMkLst>
            <pc:docMk/>
            <pc:sldMk cId="400326796" sldId="2147474395"/>
            <ac:spMk id="45" creationId="{EE988328-5584-28CE-1EAC-852A4E6EC7AF}"/>
          </ac:spMkLst>
        </pc:spChg>
        <pc:grpChg chg="del">
          <ac:chgData name="Narcis Pica," userId="7ab95714-edbf-49fb-a9ec-b16e796f8292" providerId="ADAL" clId="{5CBBA848-6A17-4423-949D-F4E4BB7FC910}" dt="2024-10-14T17:35:16.419" v="2908" actId="478"/>
          <ac:grpSpMkLst>
            <pc:docMk/>
            <pc:sldMk cId="400326796" sldId="2147474395"/>
            <ac:grpSpMk id="6" creationId="{72782DF0-6FC0-53F5-B92E-B68DF73BA91A}"/>
          </ac:grpSpMkLst>
        </pc:grp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2" creationId="{D14AFBC8-70FB-8774-A691-82EDA962C2C6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3" creationId="{04E02C42-F261-5BC7-E9D0-F318F0E70F25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4" creationId="{219F319A-6245-CE52-2243-B9D5103875D0}"/>
          </ac:picMkLst>
        </pc:picChg>
        <pc:picChg chg="add mod">
          <ac:chgData name="Narcis Pica," userId="7ab95714-edbf-49fb-a9ec-b16e796f8292" providerId="ADAL" clId="{5CBBA848-6A17-4423-949D-F4E4BB7FC910}" dt="2024-10-14T17:35:44.155" v="2911" actId="1076"/>
          <ac:picMkLst>
            <pc:docMk/>
            <pc:sldMk cId="400326796" sldId="2147474395"/>
            <ac:picMk id="15" creationId="{38E79365-1E32-4898-7D41-2C6388310EE3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6" creationId="{F4726258-CD42-63C0-9141-EA77C24CD6C5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7" creationId="{29C82791-7B6A-18B5-747E-703A27F1D91F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8" creationId="{55AC6D1C-F0E7-69E3-A001-55DC967CC958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19" creationId="{A462AE05-E27B-3FBE-7A7C-CF14DCA61F79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20" creationId="{01DDD887-2994-3E4F-86C1-AF775B030867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21" creationId="{9620F50A-F32E-523B-DE1F-B40F39076894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24" creationId="{18A35A9D-5AF4-AB6E-8718-2DC17EF09748}"/>
          </ac:picMkLst>
        </pc:picChg>
        <pc:picChg chg="add mod">
          <ac:chgData name="Narcis Pica," userId="7ab95714-edbf-49fb-a9ec-b16e796f8292" providerId="ADAL" clId="{5CBBA848-6A17-4423-949D-F4E4BB7FC910}" dt="2024-10-14T17:35:26.651" v="2909"/>
          <ac:picMkLst>
            <pc:docMk/>
            <pc:sldMk cId="400326796" sldId="2147474395"/>
            <ac:picMk id="25" creationId="{EDDE931D-E72B-FA04-7C36-EE1DFECB9611}"/>
          </ac:picMkLst>
        </pc:picChg>
        <pc:picChg chg="add mod">
          <ac:chgData name="Narcis Pica," userId="7ab95714-edbf-49fb-a9ec-b16e796f8292" providerId="ADAL" clId="{5CBBA848-6A17-4423-949D-F4E4BB7FC910}" dt="2024-10-14T17:41:08.676" v="2994" actId="1076"/>
          <ac:picMkLst>
            <pc:docMk/>
            <pc:sldMk cId="400326796" sldId="2147474395"/>
            <ac:picMk id="30" creationId="{6D0F83A2-1305-0F35-19B8-8B933DBB6E46}"/>
          </ac:picMkLst>
        </pc:picChg>
        <pc:picChg chg="add mod">
          <ac:chgData name="Narcis Pica," userId="7ab95714-edbf-49fb-a9ec-b16e796f8292" providerId="ADAL" clId="{5CBBA848-6A17-4423-949D-F4E4BB7FC910}" dt="2024-10-14T17:40:58.147" v="2991" actId="1076"/>
          <ac:picMkLst>
            <pc:docMk/>
            <pc:sldMk cId="400326796" sldId="2147474395"/>
            <ac:picMk id="31" creationId="{B278ACA9-EB22-8E33-36CA-49943C628B6A}"/>
          </ac:picMkLst>
        </pc:picChg>
        <pc:picChg chg="add mod">
          <ac:chgData name="Narcis Pica," userId="7ab95714-edbf-49fb-a9ec-b16e796f8292" providerId="ADAL" clId="{5CBBA848-6A17-4423-949D-F4E4BB7FC910}" dt="2024-10-14T17:40:04.747" v="2978" actId="1076"/>
          <ac:picMkLst>
            <pc:docMk/>
            <pc:sldMk cId="400326796" sldId="2147474395"/>
            <ac:picMk id="32" creationId="{BCE3FEA0-88DC-B8CE-476F-43F85327774F}"/>
          </ac:picMkLst>
        </pc:picChg>
        <pc:picChg chg="add mod">
          <ac:chgData name="Narcis Pica," userId="7ab95714-edbf-49fb-a9ec-b16e796f8292" providerId="ADAL" clId="{5CBBA848-6A17-4423-949D-F4E4BB7FC910}" dt="2024-10-14T17:37:17.383" v="2937" actId="14100"/>
          <ac:picMkLst>
            <pc:docMk/>
            <pc:sldMk cId="400326796" sldId="2147474395"/>
            <ac:picMk id="33" creationId="{C0F0B39C-37B8-E8DF-435C-B4632F422E06}"/>
          </ac:picMkLst>
        </pc:picChg>
        <pc:picChg chg="add mod">
          <ac:chgData name="Narcis Pica," userId="7ab95714-edbf-49fb-a9ec-b16e796f8292" providerId="ADAL" clId="{5CBBA848-6A17-4423-949D-F4E4BB7FC910}" dt="2024-10-14T17:38:15.019" v="2951" actId="1076"/>
          <ac:picMkLst>
            <pc:docMk/>
            <pc:sldMk cId="400326796" sldId="2147474395"/>
            <ac:picMk id="34" creationId="{B528B6C5-B458-EFF3-DBC2-0B0619A89AF8}"/>
          </ac:picMkLst>
        </pc:picChg>
        <pc:picChg chg="add mod">
          <ac:chgData name="Narcis Pica," userId="7ab95714-edbf-49fb-a9ec-b16e796f8292" providerId="ADAL" clId="{5CBBA848-6A17-4423-949D-F4E4BB7FC910}" dt="2024-10-14T17:39:39.044" v="2971" actId="14100"/>
          <ac:picMkLst>
            <pc:docMk/>
            <pc:sldMk cId="400326796" sldId="2147474395"/>
            <ac:picMk id="35" creationId="{D139B66F-0E8F-140A-8AA5-D9D3B994C32B}"/>
          </ac:picMkLst>
        </pc:picChg>
        <pc:picChg chg="add mod">
          <ac:chgData name="Narcis Pica," userId="7ab95714-edbf-49fb-a9ec-b16e796f8292" providerId="ADAL" clId="{5CBBA848-6A17-4423-949D-F4E4BB7FC910}" dt="2024-10-14T17:46:20.959" v="3038" actId="1076"/>
          <ac:picMkLst>
            <pc:docMk/>
            <pc:sldMk cId="400326796" sldId="2147474395"/>
            <ac:picMk id="36" creationId="{181434C7-AF3E-BD8E-428A-E972F78D7407}"/>
          </ac:picMkLst>
        </pc:picChg>
        <pc:picChg chg="add mod">
          <ac:chgData name="Narcis Pica," userId="7ab95714-edbf-49fb-a9ec-b16e796f8292" providerId="ADAL" clId="{5CBBA848-6A17-4423-949D-F4E4BB7FC910}" dt="2024-10-14T17:44:14.622" v="3028" actId="1076"/>
          <ac:picMkLst>
            <pc:docMk/>
            <pc:sldMk cId="400326796" sldId="2147474395"/>
            <ac:picMk id="37" creationId="{789F095B-2FE0-B882-ADA9-6DE0519ED842}"/>
          </ac:picMkLst>
        </pc:picChg>
        <pc:picChg chg="add mod">
          <ac:chgData name="Narcis Pica," userId="7ab95714-edbf-49fb-a9ec-b16e796f8292" providerId="ADAL" clId="{5CBBA848-6A17-4423-949D-F4E4BB7FC910}" dt="2024-10-14T17:44:20.708" v="3029" actId="1076"/>
          <ac:picMkLst>
            <pc:docMk/>
            <pc:sldMk cId="400326796" sldId="2147474395"/>
            <ac:picMk id="38" creationId="{71CC3A5E-9543-03B7-C891-E3759DCAE54E}"/>
          </ac:picMkLst>
        </pc:picChg>
        <pc:picChg chg="add mod">
          <ac:chgData name="Narcis Pica," userId="7ab95714-edbf-49fb-a9ec-b16e796f8292" providerId="ADAL" clId="{5CBBA848-6A17-4423-949D-F4E4BB7FC910}" dt="2024-10-14T17:46:24.167" v="3039" actId="1076"/>
          <ac:picMkLst>
            <pc:docMk/>
            <pc:sldMk cId="400326796" sldId="2147474395"/>
            <ac:picMk id="39" creationId="{9C6E41E6-1112-44A0-B548-3588E2502FF4}"/>
          </ac:picMkLst>
        </pc:picChg>
        <pc:picChg chg="add mod">
          <ac:chgData name="Narcis Pica," userId="7ab95714-edbf-49fb-a9ec-b16e796f8292" providerId="ADAL" clId="{5CBBA848-6A17-4423-949D-F4E4BB7FC910}" dt="2024-10-14T17:46:17.647" v="3037" actId="1076"/>
          <ac:picMkLst>
            <pc:docMk/>
            <pc:sldMk cId="400326796" sldId="2147474395"/>
            <ac:picMk id="42" creationId="{FF39D7FA-4542-141B-B516-0B3DB03855FC}"/>
          </ac:picMkLst>
        </pc:picChg>
        <pc:picChg chg="add mod">
          <ac:chgData name="Narcis Pica," userId="7ab95714-edbf-49fb-a9ec-b16e796f8292" providerId="ADAL" clId="{5CBBA848-6A17-4423-949D-F4E4BB7FC910}" dt="2024-10-14T17:44:11.463" v="3027" actId="1076"/>
          <ac:picMkLst>
            <pc:docMk/>
            <pc:sldMk cId="400326796" sldId="2147474395"/>
            <ac:picMk id="43" creationId="{A8504E19-24F9-6E0F-DDB4-8F04FAA57636}"/>
          </ac:picMkLst>
        </pc:picChg>
        <pc:picChg chg="add mod">
          <ac:chgData name="Narcis Pica," userId="7ab95714-edbf-49fb-a9ec-b16e796f8292" providerId="ADAL" clId="{5CBBA848-6A17-4423-949D-F4E4BB7FC910}" dt="2024-10-14T17:44:25.535" v="3030" actId="1076"/>
          <ac:picMkLst>
            <pc:docMk/>
            <pc:sldMk cId="400326796" sldId="2147474395"/>
            <ac:picMk id="46" creationId="{5E044D01-2FA3-E4CB-E539-2C15A2EA667C}"/>
          </ac:picMkLst>
        </pc:picChg>
        <pc:picChg chg="add mod">
          <ac:chgData name="Narcis Pica," userId="7ab95714-edbf-49fb-a9ec-b16e796f8292" providerId="ADAL" clId="{5CBBA848-6A17-4423-949D-F4E4BB7FC910}" dt="2024-10-14T17:47:33.017" v="3043" actId="1076"/>
          <ac:picMkLst>
            <pc:docMk/>
            <pc:sldMk cId="400326796" sldId="2147474395"/>
            <ac:picMk id="48" creationId="{8026008C-8B37-7C10-46CF-F4882D290E68}"/>
          </ac:picMkLst>
        </pc:picChg>
      </pc:sldChg>
    </pc:docChg>
  </pc:docChgLst>
  <pc:docChgLst>
    <pc:chgData name="Narcis Pica," userId="7ab95714-edbf-49fb-a9ec-b16e796f8292" providerId="ADAL" clId="{0675B03E-7359-40A6-A03D-01EEA381C6D9}"/>
    <pc:docChg chg="undo redo custSel addSld delSld modSld sldOrd delMainMaster">
      <pc:chgData name="Narcis Pica," userId="7ab95714-edbf-49fb-a9ec-b16e796f8292" providerId="ADAL" clId="{0675B03E-7359-40A6-A03D-01EEA381C6D9}" dt="2024-04-19T07:55:29.447" v="28374" actId="1076"/>
      <pc:docMkLst>
        <pc:docMk/>
      </pc:docMkLst>
      <pc:sldChg chg="modSp del mod ord modAnim modNotesTx">
        <pc:chgData name="Narcis Pica," userId="7ab95714-edbf-49fb-a9ec-b16e796f8292" providerId="ADAL" clId="{0675B03E-7359-40A6-A03D-01EEA381C6D9}" dt="2024-04-12T14:43:39.226" v="25931" actId="47"/>
        <pc:sldMkLst>
          <pc:docMk/>
          <pc:sldMk cId="2579398269" sldId="256"/>
        </pc:sldMkLst>
        <pc:spChg chg="mod">
          <ac:chgData name="Narcis Pica," userId="7ab95714-edbf-49fb-a9ec-b16e796f8292" providerId="ADAL" clId="{0675B03E-7359-40A6-A03D-01EEA381C6D9}" dt="2024-03-08T10:34:16.663" v="1830" actId="1076"/>
          <ac:spMkLst>
            <pc:docMk/>
            <pc:sldMk cId="2579398269" sldId="256"/>
            <ac:spMk id="6" creationId="{DF6D4C66-64A3-BF45-AF4B-0F44AE6D29F7}"/>
          </ac:spMkLst>
        </pc:spChg>
      </pc:sldChg>
      <pc:sldChg chg="delSp modSp mod ord modAnim modNotesTx">
        <pc:chgData name="Narcis Pica," userId="7ab95714-edbf-49fb-a9ec-b16e796f8292" providerId="ADAL" clId="{0675B03E-7359-40A6-A03D-01EEA381C6D9}" dt="2024-03-26T13:28:19.599" v="10533" actId="6549"/>
        <pc:sldMkLst>
          <pc:docMk/>
          <pc:sldMk cId="1257130479" sldId="257"/>
        </pc:sldMkLst>
        <pc:spChg chg="del">
          <ac:chgData name="Narcis Pica," userId="7ab95714-edbf-49fb-a9ec-b16e796f8292" providerId="ADAL" clId="{0675B03E-7359-40A6-A03D-01EEA381C6D9}" dt="2024-03-08T11:04:17.634" v="2817" actId="478"/>
          <ac:spMkLst>
            <pc:docMk/>
            <pc:sldMk cId="1257130479" sldId="257"/>
            <ac:spMk id="2" creationId="{776CAA2E-7D6B-DD67-5D0B-5B9FBC576EE0}"/>
          </ac:spMkLst>
        </pc:spChg>
        <pc:spChg chg="mod">
          <ac:chgData name="Narcis Pica," userId="7ab95714-edbf-49fb-a9ec-b16e796f8292" providerId="ADAL" clId="{0675B03E-7359-40A6-A03D-01EEA381C6D9}" dt="2024-03-08T11:04:33.008" v="2819" actId="1076"/>
          <ac:spMkLst>
            <pc:docMk/>
            <pc:sldMk cId="1257130479" sldId="257"/>
            <ac:spMk id="25" creationId="{6CA1E87E-C574-AD77-DB63-2726B6EAD2B2}"/>
          </ac:spMkLst>
        </pc:spChg>
      </pc:sldChg>
      <pc:sldChg chg="add del">
        <pc:chgData name="Narcis Pica," userId="7ab95714-edbf-49fb-a9ec-b16e796f8292" providerId="ADAL" clId="{0675B03E-7359-40A6-A03D-01EEA381C6D9}" dt="2024-03-11T16:49:24.629" v="4743" actId="47"/>
        <pc:sldMkLst>
          <pc:docMk/>
          <pc:sldMk cId="2009186013" sldId="285"/>
        </pc:sldMkLst>
      </pc:sldChg>
      <pc:sldChg chg="del ord modNotesTx">
        <pc:chgData name="Narcis Pica," userId="7ab95714-edbf-49fb-a9ec-b16e796f8292" providerId="ADAL" clId="{0675B03E-7359-40A6-A03D-01EEA381C6D9}" dt="2024-04-08T12:30:05.220" v="22810" actId="2696"/>
        <pc:sldMkLst>
          <pc:docMk/>
          <pc:sldMk cId="1845668553" sldId="381"/>
        </pc:sldMkLst>
      </pc:sldChg>
      <pc:sldChg chg="addSp delSp modSp del mod ord delAnim">
        <pc:chgData name="Narcis Pica," userId="7ab95714-edbf-49fb-a9ec-b16e796f8292" providerId="ADAL" clId="{0675B03E-7359-40A6-A03D-01EEA381C6D9}" dt="2024-03-26T14:41:00.423" v="10640" actId="2696"/>
        <pc:sldMkLst>
          <pc:docMk/>
          <pc:sldMk cId="1240032899" sldId="396"/>
        </pc:sldMkLst>
        <pc:picChg chg="add del mod">
          <ac:chgData name="Narcis Pica," userId="7ab95714-edbf-49fb-a9ec-b16e796f8292" providerId="ADAL" clId="{0675B03E-7359-40A6-A03D-01EEA381C6D9}" dt="2024-03-26T14:38:36.488" v="10609" actId="478"/>
          <ac:picMkLst>
            <pc:docMk/>
            <pc:sldMk cId="1240032899" sldId="396"/>
            <ac:picMk id="3" creationId="{838A4A1C-027A-D0DC-154A-BD64C53F4544}"/>
          </ac:picMkLst>
        </pc:picChg>
        <pc:picChg chg="add del mod">
          <ac:chgData name="Narcis Pica," userId="7ab95714-edbf-49fb-a9ec-b16e796f8292" providerId="ADAL" clId="{0675B03E-7359-40A6-A03D-01EEA381C6D9}" dt="2024-03-26T14:38:11.666" v="10605" actId="478"/>
          <ac:picMkLst>
            <pc:docMk/>
            <pc:sldMk cId="1240032899" sldId="396"/>
            <ac:picMk id="5" creationId="{26B93E59-D7E2-3E49-7CC7-477470CB3FA1}"/>
          </ac:picMkLst>
        </pc:picChg>
        <pc:picChg chg="del">
          <ac:chgData name="Narcis Pica," userId="7ab95714-edbf-49fb-a9ec-b16e796f8292" providerId="ADAL" clId="{0675B03E-7359-40A6-A03D-01EEA381C6D9}" dt="2024-03-26T13:25:51.666" v="10529" actId="478"/>
          <ac:picMkLst>
            <pc:docMk/>
            <pc:sldMk cId="1240032899" sldId="396"/>
            <ac:picMk id="193" creationId="{00000000-0000-0000-0000-000000000000}"/>
          </ac:picMkLst>
        </pc:picChg>
        <pc:picChg chg="del">
          <ac:chgData name="Narcis Pica," userId="7ab95714-edbf-49fb-a9ec-b16e796f8292" providerId="ADAL" clId="{0675B03E-7359-40A6-A03D-01EEA381C6D9}" dt="2024-03-26T14:40:06.110" v="10631" actId="478"/>
          <ac:picMkLst>
            <pc:docMk/>
            <pc:sldMk cId="1240032899" sldId="396"/>
            <ac:picMk id="194" creationId="{00000000-0000-0000-0000-000000000000}"/>
          </ac:picMkLst>
        </pc:picChg>
        <pc:picChg chg="del">
          <ac:chgData name="Narcis Pica," userId="7ab95714-edbf-49fb-a9ec-b16e796f8292" providerId="ADAL" clId="{0675B03E-7359-40A6-A03D-01EEA381C6D9}" dt="2024-03-26T13:25:17.355" v="10526" actId="478"/>
          <ac:picMkLst>
            <pc:docMk/>
            <pc:sldMk cId="1240032899" sldId="396"/>
            <ac:picMk id="195" creationId="{00000000-0000-0000-0000-000000000000}"/>
          </ac:picMkLst>
        </pc:picChg>
        <pc:picChg chg="del">
          <ac:chgData name="Narcis Pica," userId="7ab95714-edbf-49fb-a9ec-b16e796f8292" providerId="ADAL" clId="{0675B03E-7359-40A6-A03D-01EEA381C6D9}" dt="2024-03-26T14:36:51.058" v="10587" actId="478"/>
          <ac:picMkLst>
            <pc:docMk/>
            <pc:sldMk cId="1240032899" sldId="396"/>
            <ac:picMk id="196" creationId="{00000000-0000-0000-0000-000000000000}"/>
          </ac:picMkLst>
        </pc:picChg>
        <pc:picChg chg="del">
          <ac:chgData name="Narcis Pica," userId="7ab95714-edbf-49fb-a9ec-b16e796f8292" providerId="ADAL" clId="{0675B03E-7359-40A6-A03D-01EEA381C6D9}" dt="2024-03-26T14:40:56.125" v="10639" actId="478"/>
          <ac:picMkLst>
            <pc:docMk/>
            <pc:sldMk cId="1240032899" sldId="396"/>
            <ac:picMk id="197" creationId="{00000000-0000-0000-0000-000000000000}"/>
          </ac:picMkLst>
        </pc:picChg>
      </pc:sldChg>
      <pc:sldChg chg="add del">
        <pc:chgData name="Narcis Pica," userId="7ab95714-edbf-49fb-a9ec-b16e796f8292" providerId="ADAL" clId="{0675B03E-7359-40A6-A03D-01EEA381C6D9}" dt="2024-04-08T06:43:28.174" v="22495" actId="47"/>
        <pc:sldMkLst>
          <pc:docMk/>
          <pc:sldMk cId="644245005" sldId="404"/>
        </pc:sldMkLst>
      </pc:sldChg>
      <pc:sldChg chg="addSp delSp modSp mod ord modAnim modNotesTx">
        <pc:chgData name="Narcis Pica," userId="7ab95714-edbf-49fb-a9ec-b16e796f8292" providerId="ADAL" clId="{0675B03E-7359-40A6-A03D-01EEA381C6D9}" dt="2024-04-19T07:55:29.447" v="28374" actId="1076"/>
        <pc:sldMkLst>
          <pc:docMk/>
          <pc:sldMk cId="2114741150" sldId="409"/>
        </pc:sldMkLst>
        <pc:spChg chg="del">
          <ac:chgData name="Narcis Pica," userId="7ab95714-edbf-49fb-a9ec-b16e796f8292" providerId="ADAL" clId="{0675B03E-7359-40A6-A03D-01EEA381C6D9}" dt="2024-03-08T11:08:30.592" v="2890" actId="478"/>
          <ac:spMkLst>
            <pc:docMk/>
            <pc:sldMk cId="2114741150" sldId="409"/>
            <ac:spMk id="5" creationId="{ED1680C6-E65E-3CD3-114D-7BB09BE7DD94}"/>
          </ac:spMkLst>
        </pc:spChg>
        <pc:spChg chg="add mod">
          <ac:chgData name="Narcis Pica," userId="7ab95714-edbf-49fb-a9ec-b16e796f8292" providerId="ADAL" clId="{0675B03E-7359-40A6-A03D-01EEA381C6D9}" dt="2024-03-08T11:09:22.880" v="2956" actId="20577"/>
          <ac:spMkLst>
            <pc:docMk/>
            <pc:sldMk cId="2114741150" sldId="409"/>
            <ac:spMk id="6" creationId="{9F8D5E8E-06C7-BFD1-1016-A5B86F1F2DA7}"/>
          </ac:spMkLst>
        </pc:spChg>
        <pc:picChg chg="mod ord">
          <ac:chgData name="Narcis Pica," userId="7ab95714-edbf-49fb-a9ec-b16e796f8292" providerId="ADAL" clId="{0675B03E-7359-40A6-A03D-01EEA381C6D9}" dt="2024-04-19T07:55:29.447" v="28374" actId="1076"/>
          <ac:picMkLst>
            <pc:docMk/>
            <pc:sldMk cId="2114741150" sldId="409"/>
            <ac:picMk id="7" creationId="{3C56FAC8-E7EB-EA40-69E0-AE4C2241CFB7}"/>
          </ac:picMkLst>
        </pc:picChg>
      </pc:sldChg>
      <pc:sldChg chg="del">
        <pc:chgData name="Narcis Pica," userId="7ab95714-edbf-49fb-a9ec-b16e796f8292" providerId="ADAL" clId="{0675B03E-7359-40A6-A03D-01EEA381C6D9}" dt="2024-03-18T11:37:03.512" v="7368" actId="47"/>
        <pc:sldMkLst>
          <pc:docMk/>
          <pc:sldMk cId="2689819930" sldId="434"/>
        </pc:sldMkLst>
      </pc:sldChg>
      <pc:sldChg chg="del">
        <pc:chgData name="Narcis Pica," userId="7ab95714-edbf-49fb-a9ec-b16e796f8292" providerId="ADAL" clId="{0675B03E-7359-40A6-A03D-01EEA381C6D9}" dt="2024-03-18T11:37:49.163" v="7380" actId="47"/>
        <pc:sldMkLst>
          <pc:docMk/>
          <pc:sldMk cId="1417809391" sldId="469"/>
        </pc:sldMkLst>
      </pc:sldChg>
      <pc:sldChg chg="add del ord">
        <pc:chgData name="Narcis Pica," userId="7ab95714-edbf-49fb-a9ec-b16e796f8292" providerId="ADAL" clId="{0675B03E-7359-40A6-A03D-01EEA381C6D9}" dt="2024-03-11T17:16:05.628" v="4980" actId="47"/>
        <pc:sldMkLst>
          <pc:docMk/>
          <pc:sldMk cId="2946175990" sldId="470"/>
        </pc:sldMkLst>
      </pc:sldChg>
      <pc:sldChg chg="del ord">
        <pc:chgData name="Narcis Pica," userId="7ab95714-edbf-49fb-a9ec-b16e796f8292" providerId="ADAL" clId="{0675B03E-7359-40A6-A03D-01EEA381C6D9}" dt="2024-03-08T09:30:56.430" v="499" actId="47"/>
        <pc:sldMkLst>
          <pc:docMk/>
          <pc:sldMk cId="4113111863" sldId="477"/>
        </pc:sldMkLst>
      </pc:sldChg>
      <pc:sldChg chg="addSp delSp mod ord modAnim modNotesTx">
        <pc:chgData name="Narcis Pica," userId="7ab95714-edbf-49fb-a9ec-b16e796f8292" providerId="ADAL" clId="{0675B03E-7359-40A6-A03D-01EEA381C6D9}" dt="2024-03-26T13:28:53.276" v="10538" actId="6549"/>
        <pc:sldMkLst>
          <pc:docMk/>
          <pc:sldMk cId="2066269486" sldId="487"/>
        </pc:sldMkLst>
        <pc:spChg chg="del">
          <ac:chgData name="Narcis Pica," userId="7ab95714-edbf-49fb-a9ec-b16e796f8292" providerId="ADAL" clId="{0675B03E-7359-40A6-A03D-01EEA381C6D9}" dt="2024-03-08T11:09:52.210" v="2961" actId="478"/>
          <ac:spMkLst>
            <pc:docMk/>
            <pc:sldMk cId="2066269486" sldId="487"/>
            <ac:spMk id="4" creationId="{66C4233C-C5F4-5EA1-8130-7AF30E05B530}"/>
          </ac:spMkLst>
        </pc:spChg>
        <pc:picChg chg="add del">
          <ac:chgData name="Narcis Pica," userId="7ab95714-edbf-49fb-a9ec-b16e796f8292" providerId="ADAL" clId="{0675B03E-7359-40A6-A03D-01EEA381C6D9}" dt="2024-03-08T11:09:49.454" v="2960" actId="478"/>
          <ac:picMkLst>
            <pc:docMk/>
            <pc:sldMk cId="2066269486" sldId="487"/>
            <ac:picMk id="5" creationId="{397F33B1-8761-36EC-6760-F30E555ED00E}"/>
          </ac:picMkLst>
        </pc:picChg>
      </pc:sldChg>
      <pc:sldChg chg="addSp delSp modSp del mod ord modAnim">
        <pc:chgData name="Narcis Pica," userId="7ab95714-edbf-49fb-a9ec-b16e796f8292" providerId="ADAL" clId="{0675B03E-7359-40A6-A03D-01EEA381C6D9}" dt="2024-03-18T13:24:41.096" v="8051" actId="47"/>
        <pc:sldMkLst>
          <pc:docMk/>
          <pc:sldMk cId="2116972160" sldId="507"/>
        </pc:sldMkLst>
        <pc:spChg chg="add mod">
          <ac:chgData name="Narcis Pica," userId="7ab95714-edbf-49fb-a9ec-b16e796f8292" providerId="ADAL" clId="{0675B03E-7359-40A6-A03D-01EEA381C6D9}" dt="2024-03-18T13:22:52.658" v="8040"/>
          <ac:spMkLst>
            <pc:docMk/>
            <pc:sldMk cId="2116972160" sldId="507"/>
            <ac:spMk id="2" creationId="{9C184AA3-619D-470B-C719-D961E50918A3}"/>
          </ac:spMkLst>
        </pc:spChg>
        <pc:spChg chg="del">
          <ac:chgData name="Narcis Pica," userId="7ab95714-edbf-49fb-a9ec-b16e796f8292" providerId="ADAL" clId="{0675B03E-7359-40A6-A03D-01EEA381C6D9}" dt="2024-03-08T11:10:45.043" v="2982" actId="478"/>
          <ac:spMkLst>
            <pc:docMk/>
            <pc:sldMk cId="2116972160" sldId="507"/>
            <ac:spMk id="2" creationId="{AFC8B6AE-E13F-3D3A-C1C1-EA4290DE595F}"/>
          </ac:spMkLst>
        </pc:spChg>
        <pc:spChg chg="add mod">
          <ac:chgData name="Narcis Pica," userId="7ab95714-edbf-49fb-a9ec-b16e796f8292" providerId="ADAL" clId="{0675B03E-7359-40A6-A03D-01EEA381C6D9}" dt="2024-03-08T11:11:24.407" v="3010" actId="1076"/>
          <ac:spMkLst>
            <pc:docMk/>
            <pc:sldMk cId="2116972160" sldId="507"/>
            <ac:spMk id="5" creationId="{D1413761-99D2-B262-4534-8460F1597294}"/>
          </ac:spMkLst>
        </pc:spChg>
        <pc:spChg chg="add mod">
          <ac:chgData name="Narcis Pica," userId="7ab95714-edbf-49fb-a9ec-b16e796f8292" providerId="ADAL" clId="{0675B03E-7359-40A6-A03D-01EEA381C6D9}" dt="2024-03-18T13:23:08.273" v="8041"/>
          <ac:spMkLst>
            <pc:docMk/>
            <pc:sldMk cId="2116972160" sldId="507"/>
            <ac:spMk id="8" creationId="{3151E5A9-9C1D-86FB-D32B-228492451FCA}"/>
          </ac:spMkLst>
        </pc:spChg>
      </pc:sldChg>
      <pc:sldChg chg="delSp modSp del mod ord modAnim modNotesTx">
        <pc:chgData name="Narcis Pica," userId="7ab95714-edbf-49fb-a9ec-b16e796f8292" providerId="ADAL" clId="{0675B03E-7359-40A6-A03D-01EEA381C6D9}" dt="2024-04-10T19:55:35.538" v="25572" actId="47"/>
        <pc:sldMkLst>
          <pc:docMk/>
          <pc:sldMk cId="110660218" sldId="508"/>
        </pc:sldMkLst>
        <pc:spChg chg="del">
          <ac:chgData name="Narcis Pica," userId="7ab95714-edbf-49fb-a9ec-b16e796f8292" providerId="ADAL" clId="{0675B03E-7359-40A6-A03D-01EEA381C6D9}" dt="2024-03-08T11:06:26.199" v="2839" actId="478"/>
          <ac:spMkLst>
            <pc:docMk/>
            <pc:sldMk cId="110660218" sldId="508"/>
            <ac:spMk id="2" creationId="{C4FE1BEF-22B9-C9E0-AD92-81507D0FCF12}"/>
          </ac:spMkLst>
        </pc:spChg>
        <pc:spChg chg="mod">
          <ac:chgData name="Narcis Pica," userId="7ab95714-edbf-49fb-a9ec-b16e796f8292" providerId="ADAL" clId="{0675B03E-7359-40A6-A03D-01EEA381C6D9}" dt="2024-03-08T11:07:27.836" v="2887" actId="1076"/>
          <ac:spMkLst>
            <pc:docMk/>
            <pc:sldMk cId="110660218" sldId="508"/>
            <ac:spMk id="3" creationId="{1CA3196D-523B-FE92-A5B1-1C527B7BF435}"/>
          </ac:spMkLst>
        </pc:spChg>
        <pc:picChg chg="mod">
          <ac:chgData name="Narcis Pica," userId="7ab95714-edbf-49fb-a9ec-b16e796f8292" providerId="ADAL" clId="{0675B03E-7359-40A6-A03D-01EEA381C6D9}" dt="2024-03-08T11:07:22.141" v="2886" actId="1076"/>
          <ac:picMkLst>
            <pc:docMk/>
            <pc:sldMk cId="110660218" sldId="508"/>
            <ac:picMk id="5" creationId="{3F0ED3FD-F4B6-7E96-0BC3-922C64EE4C65}"/>
          </ac:picMkLst>
        </pc:picChg>
      </pc:sldChg>
      <pc:sldChg chg="modSp add del mod">
        <pc:chgData name="Narcis Pica," userId="7ab95714-edbf-49fb-a9ec-b16e796f8292" providerId="ADAL" clId="{0675B03E-7359-40A6-A03D-01EEA381C6D9}" dt="2024-03-18T10:58:53.045" v="7152" actId="47"/>
        <pc:sldMkLst>
          <pc:docMk/>
          <pc:sldMk cId="1087746167" sldId="528"/>
        </pc:sldMkLst>
        <pc:spChg chg="mod">
          <ac:chgData name="Narcis Pica," userId="7ab95714-edbf-49fb-a9ec-b16e796f8292" providerId="ADAL" clId="{0675B03E-7359-40A6-A03D-01EEA381C6D9}" dt="2024-03-18T10:56:51.533" v="7130" actId="27636"/>
          <ac:spMkLst>
            <pc:docMk/>
            <pc:sldMk cId="1087746167" sldId="528"/>
            <ac:spMk id="15" creationId="{00000000-0000-0000-0000-000000000000}"/>
          </ac:spMkLst>
        </pc:spChg>
      </pc:sldChg>
      <pc:sldChg chg="delSp del mod">
        <pc:chgData name="Narcis Pica," userId="7ab95714-edbf-49fb-a9ec-b16e796f8292" providerId="ADAL" clId="{0675B03E-7359-40A6-A03D-01EEA381C6D9}" dt="2024-03-18T11:17:05.643" v="7231" actId="2696"/>
        <pc:sldMkLst>
          <pc:docMk/>
          <pc:sldMk cId="2203524831" sldId="540"/>
        </pc:sldMkLst>
        <pc:picChg chg="del">
          <ac:chgData name="Narcis Pica," userId="7ab95714-edbf-49fb-a9ec-b16e796f8292" providerId="ADAL" clId="{0675B03E-7359-40A6-A03D-01EEA381C6D9}" dt="2024-03-18T11:17:00.834" v="7230" actId="478"/>
          <ac:picMkLst>
            <pc:docMk/>
            <pc:sldMk cId="2203524831" sldId="540"/>
            <ac:picMk id="5" creationId="{FBD38FF3-1CF4-78A2-9718-6D864AFD9DC8}"/>
          </ac:picMkLst>
        </pc:picChg>
      </pc:sldChg>
      <pc:sldChg chg="del">
        <pc:chgData name="Narcis Pica," userId="7ab95714-edbf-49fb-a9ec-b16e796f8292" providerId="ADAL" clId="{0675B03E-7359-40A6-A03D-01EEA381C6D9}" dt="2024-04-03T11:59:16.608" v="21413" actId="47"/>
        <pc:sldMkLst>
          <pc:docMk/>
          <pc:sldMk cId="673847223" sldId="548"/>
        </pc:sldMkLst>
      </pc:sldChg>
      <pc:sldChg chg="addSp modSp del mod ord">
        <pc:chgData name="Narcis Pica," userId="7ab95714-edbf-49fb-a9ec-b16e796f8292" providerId="ADAL" clId="{0675B03E-7359-40A6-A03D-01EEA381C6D9}" dt="2024-04-03T11:57:48.968" v="21402" actId="47"/>
        <pc:sldMkLst>
          <pc:docMk/>
          <pc:sldMk cId="1541591353" sldId="549"/>
        </pc:sldMkLst>
        <pc:picChg chg="add mod">
          <ac:chgData name="Narcis Pica," userId="7ab95714-edbf-49fb-a9ec-b16e796f8292" providerId="ADAL" clId="{0675B03E-7359-40A6-A03D-01EEA381C6D9}" dt="2024-04-03T11:57:28.664" v="21397" actId="1076"/>
          <ac:picMkLst>
            <pc:docMk/>
            <pc:sldMk cId="1541591353" sldId="549"/>
            <ac:picMk id="8" creationId="{D189C18A-D096-2C41-DEBC-31D1F4E11C3A}"/>
          </ac:picMkLst>
        </pc:picChg>
      </pc:sldChg>
      <pc:sldChg chg="add del ord">
        <pc:chgData name="Narcis Pica," userId="7ab95714-edbf-49fb-a9ec-b16e796f8292" providerId="ADAL" clId="{0675B03E-7359-40A6-A03D-01EEA381C6D9}" dt="2024-03-11T16:51:58.304" v="4805" actId="47"/>
        <pc:sldMkLst>
          <pc:docMk/>
          <pc:sldMk cId="3102197002" sldId="550"/>
        </pc:sldMkLst>
      </pc:sldChg>
      <pc:sldChg chg="add del ord">
        <pc:chgData name="Narcis Pica," userId="7ab95714-edbf-49fb-a9ec-b16e796f8292" providerId="ADAL" clId="{0675B03E-7359-40A6-A03D-01EEA381C6D9}" dt="2024-03-11T16:54:23.683" v="4819" actId="47"/>
        <pc:sldMkLst>
          <pc:docMk/>
          <pc:sldMk cId="3325714809" sldId="551"/>
        </pc:sldMkLst>
      </pc:sldChg>
      <pc:sldChg chg="delSp modSp add del mod delAnim">
        <pc:chgData name="Narcis Pica," userId="7ab95714-edbf-49fb-a9ec-b16e796f8292" providerId="ADAL" clId="{0675B03E-7359-40A6-A03D-01EEA381C6D9}" dt="2024-03-26T11:35:42.481" v="10410" actId="2696"/>
        <pc:sldMkLst>
          <pc:docMk/>
          <pc:sldMk cId="321041562" sldId="555"/>
        </pc:sldMkLst>
        <pc:picChg chg="del mod">
          <ac:chgData name="Narcis Pica," userId="7ab95714-edbf-49fb-a9ec-b16e796f8292" providerId="ADAL" clId="{0675B03E-7359-40A6-A03D-01EEA381C6D9}" dt="2024-03-18T16:52:19.097" v="10136" actId="478"/>
          <ac:picMkLst>
            <pc:docMk/>
            <pc:sldMk cId="321041562" sldId="555"/>
            <ac:picMk id="4" creationId="{79DDD81B-88D1-734D-A16A-FD1373E2EF16}"/>
          </ac:picMkLst>
        </pc:picChg>
        <pc:picChg chg="del mod">
          <ac:chgData name="Narcis Pica," userId="7ab95714-edbf-49fb-a9ec-b16e796f8292" providerId="ADAL" clId="{0675B03E-7359-40A6-A03D-01EEA381C6D9}" dt="2024-03-18T16:53:49.060" v="10142" actId="478"/>
          <ac:picMkLst>
            <pc:docMk/>
            <pc:sldMk cId="321041562" sldId="555"/>
            <ac:picMk id="7" creationId="{F11D90FE-8D7C-444B-973E-70F46AFF5542}"/>
          </ac:picMkLst>
        </pc:picChg>
        <pc:picChg chg="del mod">
          <ac:chgData name="Narcis Pica," userId="7ab95714-edbf-49fb-a9ec-b16e796f8292" providerId="ADAL" clId="{0675B03E-7359-40A6-A03D-01EEA381C6D9}" dt="2024-03-18T16:54:34.594" v="10148" actId="478"/>
          <ac:picMkLst>
            <pc:docMk/>
            <pc:sldMk cId="321041562" sldId="555"/>
            <ac:picMk id="9" creationId="{867F5AA0-B426-AC4E-B844-024C6EB4354D}"/>
          </ac:picMkLst>
        </pc:picChg>
        <pc:picChg chg="del mod">
          <ac:chgData name="Narcis Pica," userId="7ab95714-edbf-49fb-a9ec-b16e796f8292" providerId="ADAL" clId="{0675B03E-7359-40A6-A03D-01EEA381C6D9}" dt="2024-03-18T16:55:04.497" v="10154" actId="478"/>
          <ac:picMkLst>
            <pc:docMk/>
            <pc:sldMk cId="321041562" sldId="555"/>
            <ac:picMk id="11" creationId="{B5C1BF5A-30A5-FC42-9D6A-9D34106B36B6}"/>
          </ac:picMkLst>
        </pc:picChg>
        <pc:picChg chg="del mod">
          <ac:chgData name="Narcis Pica," userId="7ab95714-edbf-49fb-a9ec-b16e796f8292" providerId="ADAL" clId="{0675B03E-7359-40A6-A03D-01EEA381C6D9}" dt="2024-03-18T16:55:44.423" v="10160" actId="478"/>
          <ac:picMkLst>
            <pc:docMk/>
            <pc:sldMk cId="321041562" sldId="555"/>
            <ac:picMk id="13" creationId="{BF2D2241-E0E2-D948-A2E5-F3099F63FF4D}"/>
          </ac:picMkLst>
        </pc:picChg>
        <pc:picChg chg="del mod">
          <ac:chgData name="Narcis Pica," userId="7ab95714-edbf-49fb-a9ec-b16e796f8292" providerId="ADAL" clId="{0675B03E-7359-40A6-A03D-01EEA381C6D9}" dt="2024-03-18T16:56:42.552" v="10167" actId="478"/>
          <ac:picMkLst>
            <pc:docMk/>
            <pc:sldMk cId="321041562" sldId="555"/>
            <ac:picMk id="15" creationId="{B7DC7D14-5920-6143-913B-AA3BAFA25928}"/>
          </ac:picMkLst>
        </pc:picChg>
        <pc:picChg chg="del mod">
          <ac:chgData name="Narcis Pica," userId="7ab95714-edbf-49fb-a9ec-b16e796f8292" providerId="ADAL" clId="{0675B03E-7359-40A6-A03D-01EEA381C6D9}" dt="2024-03-18T16:57:10.855" v="10173" actId="478"/>
          <ac:picMkLst>
            <pc:docMk/>
            <pc:sldMk cId="321041562" sldId="555"/>
            <ac:picMk id="17" creationId="{878E0AD7-6F9B-6A49-9DC2-9C225C06CF4E}"/>
          </ac:picMkLst>
        </pc:picChg>
        <pc:picChg chg="del mod">
          <ac:chgData name="Narcis Pica," userId="7ab95714-edbf-49fb-a9ec-b16e796f8292" providerId="ADAL" clId="{0675B03E-7359-40A6-A03D-01EEA381C6D9}" dt="2024-03-18T16:57:37.584" v="10179" actId="478"/>
          <ac:picMkLst>
            <pc:docMk/>
            <pc:sldMk cId="321041562" sldId="555"/>
            <ac:picMk id="19" creationId="{CAB2AC26-EAAB-C14B-809D-A16E39B23AEC}"/>
          </ac:picMkLst>
        </pc:picChg>
        <pc:picChg chg="del mod">
          <ac:chgData name="Narcis Pica," userId="7ab95714-edbf-49fb-a9ec-b16e796f8292" providerId="ADAL" clId="{0675B03E-7359-40A6-A03D-01EEA381C6D9}" dt="2024-03-26T09:21:44.576" v="10228" actId="478"/>
          <ac:picMkLst>
            <pc:docMk/>
            <pc:sldMk cId="321041562" sldId="555"/>
            <ac:picMk id="21" creationId="{9F835122-A782-BA4F-B858-CFC2C1A2340B}"/>
          </ac:picMkLst>
        </pc:picChg>
        <pc:picChg chg="del mod">
          <ac:chgData name="Narcis Pica," userId="7ab95714-edbf-49fb-a9ec-b16e796f8292" providerId="ADAL" clId="{0675B03E-7359-40A6-A03D-01EEA381C6D9}" dt="2024-03-26T09:22:06.078" v="10233" actId="478"/>
          <ac:picMkLst>
            <pc:docMk/>
            <pc:sldMk cId="321041562" sldId="555"/>
            <ac:picMk id="23" creationId="{71B709A3-75BE-4041-AD87-16AC8AFC0045}"/>
          </ac:picMkLst>
        </pc:picChg>
        <pc:picChg chg="del mod">
          <ac:chgData name="Narcis Pica," userId="7ab95714-edbf-49fb-a9ec-b16e796f8292" providerId="ADAL" clId="{0675B03E-7359-40A6-A03D-01EEA381C6D9}" dt="2024-03-26T09:22:29.696" v="10238" actId="478"/>
          <ac:picMkLst>
            <pc:docMk/>
            <pc:sldMk cId="321041562" sldId="555"/>
            <ac:picMk id="25" creationId="{4A63244D-50B4-5F4E-BBBF-FAD9682792A2}"/>
          </ac:picMkLst>
        </pc:picChg>
        <pc:picChg chg="del mod">
          <ac:chgData name="Narcis Pica," userId="7ab95714-edbf-49fb-a9ec-b16e796f8292" providerId="ADAL" clId="{0675B03E-7359-40A6-A03D-01EEA381C6D9}" dt="2024-03-26T09:22:47.008" v="10243" actId="478"/>
          <ac:picMkLst>
            <pc:docMk/>
            <pc:sldMk cId="321041562" sldId="555"/>
            <ac:picMk id="27" creationId="{5CBF8705-1946-954A-BF0B-3601ABAC739E}"/>
          </ac:picMkLst>
        </pc:picChg>
        <pc:picChg chg="del mod">
          <ac:chgData name="Narcis Pica," userId="7ab95714-edbf-49fb-a9ec-b16e796f8292" providerId="ADAL" clId="{0675B03E-7359-40A6-A03D-01EEA381C6D9}" dt="2024-03-26T09:23:07.935" v="10248" actId="478"/>
          <ac:picMkLst>
            <pc:docMk/>
            <pc:sldMk cId="321041562" sldId="555"/>
            <ac:picMk id="29" creationId="{3A408FB7-7764-3E4C-BC56-CC7A39C939AA}"/>
          </ac:picMkLst>
        </pc:picChg>
        <pc:picChg chg="del mod">
          <ac:chgData name="Narcis Pica," userId="7ab95714-edbf-49fb-a9ec-b16e796f8292" providerId="ADAL" clId="{0675B03E-7359-40A6-A03D-01EEA381C6D9}" dt="2024-03-26T09:23:26.868" v="10253" actId="478"/>
          <ac:picMkLst>
            <pc:docMk/>
            <pc:sldMk cId="321041562" sldId="555"/>
            <ac:picMk id="31" creationId="{595FF4BD-76A9-E348-8ED8-47D66FE84F93}"/>
          </ac:picMkLst>
        </pc:picChg>
        <pc:picChg chg="del mod">
          <ac:chgData name="Narcis Pica," userId="7ab95714-edbf-49fb-a9ec-b16e796f8292" providerId="ADAL" clId="{0675B03E-7359-40A6-A03D-01EEA381C6D9}" dt="2024-03-26T09:23:46.683" v="10258" actId="478"/>
          <ac:picMkLst>
            <pc:docMk/>
            <pc:sldMk cId="321041562" sldId="555"/>
            <ac:picMk id="33" creationId="{1990007A-C621-EB4B-B0AF-D484732079C0}"/>
          </ac:picMkLst>
        </pc:picChg>
        <pc:picChg chg="del mod">
          <ac:chgData name="Narcis Pica," userId="7ab95714-edbf-49fb-a9ec-b16e796f8292" providerId="ADAL" clId="{0675B03E-7359-40A6-A03D-01EEA381C6D9}" dt="2024-03-26T09:24:04.761" v="10263" actId="478"/>
          <ac:picMkLst>
            <pc:docMk/>
            <pc:sldMk cId="321041562" sldId="555"/>
            <ac:picMk id="35" creationId="{20CCDDC6-499D-A343-9880-DD8EDE0EDD0A}"/>
          </ac:picMkLst>
        </pc:picChg>
        <pc:picChg chg="del mod">
          <ac:chgData name="Narcis Pica," userId="7ab95714-edbf-49fb-a9ec-b16e796f8292" providerId="ADAL" clId="{0675B03E-7359-40A6-A03D-01EEA381C6D9}" dt="2024-03-26T09:24:23.820" v="10268" actId="478"/>
          <ac:picMkLst>
            <pc:docMk/>
            <pc:sldMk cId="321041562" sldId="555"/>
            <ac:picMk id="37" creationId="{6AF72D7E-C0EC-2042-AD31-379DA3BE6B6F}"/>
          </ac:picMkLst>
        </pc:picChg>
        <pc:picChg chg="del mod">
          <ac:chgData name="Narcis Pica," userId="7ab95714-edbf-49fb-a9ec-b16e796f8292" providerId="ADAL" clId="{0675B03E-7359-40A6-A03D-01EEA381C6D9}" dt="2024-03-26T09:24:44.667" v="10273" actId="478"/>
          <ac:picMkLst>
            <pc:docMk/>
            <pc:sldMk cId="321041562" sldId="555"/>
            <ac:picMk id="39" creationId="{3C34C9E3-51B5-DD43-AAF5-5C20884C1A0C}"/>
          </ac:picMkLst>
        </pc:picChg>
        <pc:picChg chg="del mod">
          <ac:chgData name="Narcis Pica," userId="7ab95714-edbf-49fb-a9ec-b16e796f8292" providerId="ADAL" clId="{0675B03E-7359-40A6-A03D-01EEA381C6D9}" dt="2024-03-26T09:25:02.870" v="10278" actId="478"/>
          <ac:picMkLst>
            <pc:docMk/>
            <pc:sldMk cId="321041562" sldId="555"/>
            <ac:picMk id="41" creationId="{9515613F-BAF8-DD46-94F1-BB820FB7D582}"/>
          </ac:picMkLst>
        </pc:picChg>
        <pc:picChg chg="del mod">
          <ac:chgData name="Narcis Pica," userId="7ab95714-edbf-49fb-a9ec-b16e796f8292" providerId="ADAL" clId="{0675B03E-7359-40A6-A03D-01EEA381C6D9}" dt="2024-03-26T09:25:26.686" v="10283" actId="478"/>
          <ac:picMkLst>
            <pc:docMk/>
            <pc:sldMk cId="321041562" sldId="555"/>
            <ac:picMk id="43" creationId="{88E0DA8A-FDF0-7748-8F04-2B7EB745F61A}"/>
          </ac:picMkLst>
        </pc:picChg>
        <pc:picChg chg="del mod">
          <ac:chgData name="Narcis Pica," userId="7ab95714-edbf-49fb-a9ec-b16e796f8292" providerId="ADAL" clId="{0675B03E-7359-40A6-A03D-01EEA381C6D9}" dt="2024-03-26T11:25:52.724" v="10288" actId="478"/>
          <ac:picMkLst>
            <pc:docMk/>
            <pc:sldMk cId="321041562" sldId="555"/>
            <ac:picMk id="45" creationId="{29137431-AE9A-DF41-9B69-E6D67163CB61}"/>
          </ac:picMkLst>
        </pc:picChg>
        <pc:picChg chg="del mod">
          <ac:chgData name="Narcis Pica," userId="7ab95714-edbf-49fb-a9ec-b16e796f8292" providerId="ADAL" clId="{0675B03E-7359-40A6-A03D-01EEA381C6D9}" dt="2024-03-26T11:26:12.819" v="10293" actId="478"/>
          <ac:picMkLst>
            <pc:docMk/>
            <pc:sldMk cId="321041562" sldId="555"/>
            <ac:picMk id="47" creationId="{5CD496FD-87A7-0745-B159-04A64FBACFC7}"/>
          </ac:picMkLst>
        </pc:picChg>
        <pc:picChg chg="del mod">
          <ac:chgData name="Narcis Pica," userId="7ab95714-edbf-49fb-a9ec-b16e796f8292" providerId="ADAL" clId="{0675B03E-7359-40A6-A03D-01EEA381C6D9}" dt="2024-03-26T11:26:30.597" v="10298" actId="478"/>
          <ac:picMkLst>
            <pc:docMk/>
            <pc:sldMk cId="321041562" sldId="555"/>
            <ac:picMk id="49" creationId="{F4FBDFD5-CF71-9D42-8CC9-0EA4DCBF47E0}"/>
          </ac:picMkLst>
        </pc:picChg>
        <pc:picChg chg="del mod">
          <ac:chgData name="Narcis Pica," userId="7ab95714-edbf-49fb-a9ec-b16e796f8292" providerId="ADAL" clId="{0675B03E-7359-40A6-A03D-01EEA381C6D9}" dt="2024-03-26T11:26:52.631" v="10303" actId="478"/>
          <ac:picMkLst>
            <pc:docMk/>
            <pc:sldMk cId="321041562" sldId="555"/>
            <ac:picMk id="51" creationId="{C2D53950-BE04-4E45-ABB1-5C6D79084AF2}"/>
          </ac:picMkLst>
        </pc:picChg>
        <pc:picChg chg="del mod">
          <ac:chgData name="Narcis Pica," userId="7ab95714-edbf-49fb-a9ec-b16e796f8292" providerId="ADAL" clId="{0675B03E-7359-40A6-A03D-01EEA381C6D9}" dt="2024-03-26T11:27:13.244" v="10308" actId="478"/>
          <ac:picMkLst>
            <pc:docMk/>
            <pc:sldMk cId="321041562" sldId="555"/>
            <ac:picMk id="53" creationId="{AA46B258-6B15-8F42-A9BB-5EDB7D883B7C}"/>
          </ac:picMkLst>
        </pc:picChg>
        <pc:picChg chg="del mod">
          <ac:chgData name="Narcis Pica," userId="7ab95714-edbf-49fb-a9ec-b16e796f8292" providerId="ADAL" clId="{0675B03E-7359-40A6-A03D-01EEA381C6D9}" dt="2024-03-26T11:27:36.042" v="10313" actId="478"/>
          <ac:picMkLst>
            <pc:docMk/>
            <pc:sldMk cId="321041562" sldId="555"/>
            <ac:picMk id="55" creationId="{AAE96B4C-DC16-F741-AC81-B88A52F662BD}"/>
          </ac:picMkLst>
        </pc:picChg>
        <pc:picChg chg="del mod">
          <ac:chgData name="Narcis Pica," userId="7ab95714-edbf-49fb-a9ec-b16e796f8292" providerId="ADAL" clId="{0675B03E-7359-40A6-A03D-01EEA381C6D9}" dt="2024-03-26T11:28:40.005" v="10319" actId="478"/>
          <ac:picMkLst>
            <pc:docMk/>
            <pc:sldMk cId="321041562" sldId="555"/>
            <ac:picMk id="57" creationId="{39747ADC-1280-4644-A1F6-DAD4CD410C44}"/>
          </ac:picMkLst>
        </pc:picChg>
        <pc:picChg chg="del mod">
          <ac:chgData name="Narcis Pica," userId="7ab95714-edbf-49fb-a9ec-b16e796f8292" providerId="ADAL" clId="{0675B03E-7359-40A6-A03D-01EEA381C6D9}" dt="2024-03-26T11:29:44.646" v="10325" actId="478"/>
          <ac:picMkLst>
            <pc:docMk/>
            <pc:sldMk cId="321041562" sldId="555"/>
            <ac:picMk id="59" creationId="{282B9C85-D8E3-FF45-BA4E-0018DEBCABFA}"/>
          </ac:picMkLst>
        </pc:picChg>
        <pc:picChg chg="del mod">
          <ac:chgData name="Narcis Pica," userId="7ab95714-edbf-49fb-a9ec-b16e796f8292" providerId="ADAL" clId="{0675B03E-7359-40A6-A03D-01EEA381C6D9}" dt="2024-03-26T11:30:04.834" v="10330" actId="478"/>
          <ac:picMkLst>
            <pc:docMk/>
            <pc:sldMk cId="321041562" sldId="555"/>
            <ac:picMk id="61" creationId="{05BCAD8E-461F-CB45-A6EB-3814D05B3041}"/>
          </ac:picMkLst>
        </pc:picChg>
        <pc:picChg chg="del mod">
          <ac:chgData name="Narcis Pica," userId="7ab95714-edbf-49fb-a9ec-b16e796f8292" providerId="ADAL" clId="{0675B03E-7359-40A6-A03D-01EEA381C6D9}" dt="2024-03-26T11:30:23.967" v="10335" actId="478"/>
          <ac:picMkLst>
            <pc:docMk/>
            <pc:sldMk cId="321041562" sldId="555"/>
            <ac:picMk id="63" creationId="{193CE454-B401-C249-A2A0-E4A342BF827B}"/>
          </ac:picMkLst>
        </pc:picChg>
        <pc:picChg chg="del mod">
          <ac:chgData name="Narcis Pica," userId="7ab95714-edbf-49fb-a9ec-b16e796f8292" providerId="ADAL" clId="{0675B03E-7359-40A6-A03D-01EEA381C6D9}" dt="2024-03-26T11:30:47.380" v="10340" actId="478"/>
          <ac:picMkLst>
            <pc:docMk/>
            <pc:sldMk cId="321041562" sldId="555"/>
            <ac:picMk id="65" creationId="{EACCC9F1-9B40-C448-9886-BE19F111A5A0}"/>
          </ac:picMkLst>
        </pc:picChg>
        <pc:picChg chg="del mod">
          <ac:chgData name="Narcis Pica," userId="7ab95714-edbf-49fb-a9ec-b16e796f8292" providerId="ADAL" clId="{0675B03E-7359-40A6-A03D-01EEA381C6D9}" dt="2024-03-26T11:31:10.340" v="10345" actId="478"/>
          <ac:picMkLst>
            <pc:docMk/>
            <pc:sldMk cId="321041562" sldId="555"/>
            <ac:picMk id="67" creationId="{47E03EBA-8F16-514D-A4DD-1F39A108A890}"/>
          </ac:picMkLst>
        </pc:picChg>
        <pc:picChg chg="del mod">
          <ac:chgData name="Narcis Pica," userId="7ab95714-edbf-49fb-a9ec-b16e796f8292" providerId="ADAL" clId="{0675B03E-7359-40A6-A03D-01EEA381C6D9}" dt="2024-03-26T11:31:28.130" v="10350" actId="478"/>
          <ac:picMkLst>
            <pc:docMk/>
            <pc:sldMk cId="321041562" sldId="555"/>
            <ac:picMk id="69" creationId="{CBB2175C-4A21-AF48-BCA4-AE20EDCE7FBE}"/>
          </ac:picMkLst>
        </pc:picChg>
        <pc:picChg chg="del mod">
          <ac:chgData name="Narcis Pica," userId="7ab95714-edbf-49fb-a9ec-b16e796f8292" providerId="ADAL" clId="{0675B03E-7359-40A6-A03D-01EEA381C6D9}" dt="2024-03-26T11:31:50.418" v="10356" actId="478"/>
          <ac:picMkLst>
            <pc:docMk/>
            <pc:sldMk cId="321041562" sldId="555"/>
            <ac:picMk id="71" creationId="{62582368-4061-4040-94F8-E982DD7E6B2D}"/>
          </ac:picMkLst>
        </pc:picChg>
        <pc:picChg chg="del mod">
          <ac:chgData name="Narcis Pica," userId="7ab95714-edbf-49fb-a9ec-b16e796f8292" providerId="ADAL" clId="{0675B03E-7359-40A6-A03D-01EEA381C6D9}" dt="2024-03-26T11:32:10.093" v="10361" actId="478"/>
          <ac:picMkLst>
            <pc:docMk/>
            <pc:sldMk cId="321041562" sldId="555"/>
            <ac:picMk id="73" creationId="{5E19422D-39E9-EC48-9AC1-318F8C86166E}"/>
          </ac:picMkLst>
        </pc:picChg>
        <pc:picChg chg="del mod">
          <ac:chgData name="Narcis Pica," userId="7ab95714-edbf-49fb-a9ec-b16e796f8292" providerId="ADAL" clId="{0675B03E-7359-40A6-A03D-01EEA381C6D9}" dt="2024-03-26T11:32:36.204" v="10367" actId="478"/>
          <ac:picMkLst>
            <pc:docMk/>
            <pc:sldMk cId="321041562" sldId="555"/>
            <ac:picMk id="77" creationId="{0EA71E19-599C-EF40-82B7-759080C45A50}"/>
          </ac:picMkLst>
        </pc:picChg>
        <pc:picChg chg="del mod">
          <ac:chgData name="Narcis Pica," userId="7ab95714-edbf-49fb-a9ec-b16e796f8292" providerId="ADAL" clId="{0675B03E-7359-40A6-A03D-01EEA381C6D9}" dt="2024-03-26T11:32:54.995" v="10372" actId="478"/>
          <ac:picMkLst>
            <pc:docMk/>
            <pc:sldMk cId="321041562" sldId="555"/>
            <ac:picMk id="79" creationId="{79479AF1-B871-3E40-A5F9-CFBB8913D048}"/>
          </ac:picMkLst>
        </pc:picChg>
        <pc:picChg chg="del mod">
          <ac:chgData name="Narcis Pica," userId="7ab95714-edbf-49fb-a9ec-b16e796f8292" providerId="ADAL" clId="{0675B03E-7359-40A6-A03D-01EEA381C6D9}" dt="2024-03-26T11:33:14.181" v="10377" actId="478"/>
          <ac:picMkLst>
            <pc:docMk/>
            <pc:sldMk cId="321041562" sldId="555"/>
            <ac:picMk id="81" creationId="{89EBD283-BE71-A847-A4F9-59AF69CEEC08}"/>
          </ac:picMkLst>
        </pc:picChg>
        <pc:picChg chg="del mod">
          <ac:chgData name="Narcis Pica," userId="7ab95714-edbf-49fb-a9ec-b16e796f8292" providerId="ADAL" clId="{0675B03E-7359-40A6-A03D-01EEA381C6D9}" dt="2024-03-26T11:33:34.207" v="10383" actId="478"/>
          <ac:picMkLst>
            <pc:docMk/>
            <pc:sldMk cId="321041562" sldId="555"/>
            <ac:picMk id="83" creationId="{65BACCF1-6796-974D-9E8D-70DAE54FDA9D}"/>
          </ac:picMkLst>
        </pc:picChg>
        <pc:picChg chg="del mod">
          <ac:chgData name="Narcis Pica," userId="7ab95714-edbf-49fb-a9ec-b16e796f8292" providerId="ADAL" clId="{0675B03E-7359-40A6-A03D-01EEA381C6D9}" dt="2024-03-26T11:34:07.571" v="10388" actId="478"/>
          <ac:picMkLst>
            <pc:docMk/>
            <pc:sldMk cId="321041562" sldId="555"/>
            <ac:picMk id="85" creationId="{3A5C0DBB-7502-4E49-AD7C-18BF2127785B}"/>
          </ac:picMkLst>
        </pc:picChg>
        <pc:picChg chg="del mod">
          <ac:chgData name="Narcis Pica," userId="7ab95714-edbf-49fb-a9ec-b16e796f8292" providerId="ADAL" clId="{0675B03E-7359-40A6-A03D-01EEA381C6D9}" dt="2024-03-26T11:34:33.224" v="10393" actId="478"/>
          <ac:picMkLst>
            <pc:docMk/>
            <pc:sldMk cId="321041562" sldId="555"/>
            <ac:picMk id="87" creationId="{A9993915-159E-E144-958C-0A6728D761FF}"/>
          </ac:picMkLst>
        </pc:picChg>
        <pc:picChg chg="del mod">
          <ac:chgData name="Narcis Pica," userId="7ab95714-edbf-49fb-a9ec-b16e796f8292" providerId="ADAL" clId="{0675B03E-7359-40A6-A03D-01EEA381C6D9}" dt="2024-03-26T11:34:53.210" v="10398" actId="478"/>
          <ac:picMkLst>
            <pc:docMk/>
            <pc:sldMk cId="321041562" sldId="555"/>
            <ac:picMk id="89" creationId="{BE9338D0-86F7-4548-9221-3EAFCC99714E}"/>
          </ac:picMkLst>
        </pc:picChg>
        <pc:picChg chg="del mod">
          <ac:chgData name="Narcis Pica," userId="7ab95714-edbf-49fb-a9ec-b16e796f8292" providerId="ADAL" clId="{0675B03E-7359-40A6-A03D-01EEA381C6D9}" dt="2024-03-26T11:35:17.325" v="10404" actId="478"/>
          <ac:picMkLst>
            <pc:docMk/>
            <pc:sldMk cId="321041562" sldId="555"/>
            <ac:picMk id="91" creationId="{2FBBEAF2-200A-7049-AABD-60ACFE389A7D}"/>
          </ac:picMkLst>
        </pc:picChg>
        <pc:picChg chg="del mod">
          <ac:chgData name="Narcis Pica," userId="7ab95714-edbf-49fb-a9ec-b16e796f8292" providerId="ADAL" clId="{0675B03E-7359-40A6-A03D-01EEA381C6D9}" dt="2024-03-26T11:35:35.874" v="10409" actId="478"/>
          <ac:picMkLst>
            <pc:docMk/>
            <pc:sldMk cId="321041562" sldId="555"/>
            <ac:picMk id="93" creationId="{BF73F085-D54D-6A45-8928-30A35886C7ED}"/>
          </ac:picMkLst>
        </pc:picChg>
      </pc:sldChg>
      <pc:sldChg chg="addSp modSp add del ord modAnim">
        <pc:chgData name="Narcis Pica," userId="7ab95714-edbf-49fb-a9ec-b16e796f8292" providerId="ADAL" clId="{0675B03E-7359-40A6-A03D-01EEA381C6D9}" dt="2024-03-11T17:13:57.511" v="4902" actId="47"/>
        <pc:sldMkLst>
          <pc:docMk/>
          <pc:sldMk cId="1210607643" sldId="555"/>
        </pc:sldMkLst>
        <pc:spChg chg="mod">
          <ac:chgData name="Narcis Pica," userId="7ab95714-edbf-49fb-a9ec-b16e796f8292" providerId="ADAL" clId="{0675B03E-7359-40A6-A03D-01EEA381C6D9}" dt="2024-03-11T17:03:07.830" v="4831" actId="1076"/>
          <ac:spMkLst>
            <pc:docMk/>
            <pc:sldMk cId="1210607643" sldId="555"/>
            <ac:spMk id="4" creationId="{1A08AACF-0B5A-EA71-BC68-AB41FC550773}"/>
          </ac:spMkLst>
        </pc:spChg>
        <pc:grpChg chg="add mod">
          <ac:chgData name="Narcis Pica," userId="7ab95714-edbf-49fb-a9ec-b16e796f8292" providerId="ADAL" clId="{0675B03E-7359-40A6-A03D-01EEA381C6D9}" dt="2024-03-11T17:03:07.830" v="4831" actId="1076"/>
          <ac:grpSpMkLst>
            <pc:docMk/>
            <pc:sldMk cId="1210607643" sldId="555"/>
            <ac:grpSpMk id="2" creationId="{C8011D4F-0FF5-4AB8-C5B1-52B2AA53B184}"/>
          </ac:grpSpMkLst>
        </pc:grpChg>
        <pc:picChg chg="mod">
          <ac:chgData name="Narcis Pica," userId="7ab95714-edbf-49fb-a9ec-b16e796f8292" providerId="ADAL" clId="{0675B03E-7359-40A6-A03D-01EEA381C6D9}" dt="2024-03-11T17:03:07.830" v="4831" actId="1076"/>
          <ac:picMkLst>
            <pc:docMk/>
            <pc:sldMk cId="1210607643" sldId="555"/>
            <ac:picMk id="3" creationId="{27EA36D8-A663-6744-B5D9-E52BAEF62CA3}"/>
          </ac:picMkLst>
        </pc:picChg>
        <pc:picChg chg="add mod">
          <ac:chgData name="Narcis Pica," userId="7ab95714-edbf-49fb-a9ec-b16e796f8292" providerId="ADAL" clId="{0675B03E-7359-40A6-A03D-01EEA381C6D9}" dt="2024-03-11T15:39:41.591" v="4500"/>
          <ac:picMkLst>
            <pc:docMk/>
            <pc:sldMk cId="1210607643" sldId="555"/>
            <ac:picMk id="6" creationId="{82F14B7D-5D1C-7765-262E-111B89E8EE7E}"/>
          </ac:picMkLst>
        </pc:picChg>
        <pc:picChg chg="add mod">
          <ac:chgData name="Narcis Pica," userId="7ab95714-edbf-49fb-a9ec-b16e796f8292" providerId="ADAL" clId="{0675B03E-7359-40A6-A03D-01EEA381C6D9}" dt="2024-03-11T15:39:41.591" v="4500"/>
          <ac:picMkLst>
            <pc:docMk/>
            <pc:sldMk cId="1210607643" sldId="555"/>
            <ac:picMk id="11" creationId="{56D6E1CB-8583-5579-4E66-0307A0CE83BB}"/>
          </ac:picMkLst>
        </pc:picChg>
      </pc:sldChg>
      <pc:sldChg chg="del">
        <pc:chgData name="Narcis Pica," userId="7ab95714-edbf-49fb-a9ec-b16e796f8292" providerId="ADAL" clId="{0675B03E-7359-40A6-A03D-01EEA381C6D9}" dt="2024-03-26T13:23:08.988" v="10512" actId="47"/>
        <pc:sldMkLst>
          <pc:docMk/>
          <pc:sldMk cId="2348583089" sldId="573"/>
        </pc:sldMkLst>
      </pc:sldChg>
      <pc:sldChg chg="del">
        <pc:chgData name="Narcis Pica," userId="7ab95714-edbf-49fb-a9ec-b16e796f8292" providerId="ADAL" clId="{0675B03E-7359-40A6-A03D-01EEA381C6D9}" dt="2024-03-26T14:41:07.969" v="10641" actId="2696"/>
        <pc:sldMkLst>
          <pc:docMk/>
          <pc:sldMk cId="1657494947" sldId="574"/>
        </pc:sldMkLst>
      </pc:sldChg>
      <pc:sldChg chg="add del">
        <pc:chgData name="Narcis Pica," userId="7ab95714-edbf-49fb-a9ec-b16e796f8292" providerId="ADAL" clId="{0675B03E-7359-40A6-A03D-01EEA381C6D9}" dt="2024-03-26T14:49:56.427" v="10675" actId="2696"/>
        <pc:sldMkLst>
          <pc:docMk/>
          <pc:sldMk cId="1768360989" sldId="577"/>
        </pc:sldMkLst>
      </pc:sldChg>
      <pc:sldChg chg="del">
        <pc:chgData name="Narcis Pica," userId="7ab95714-edbf-49fb-a9ec-b16e796f8292" providerId="ADAL" clId="{0675B03E-7359-40A6-A03D-01EEA381C6D9}" dt="2024-03-26T14:50:08.181" v="10676" actId="2696"/>
        <pc:sldMkLst>
          <pc:docMk/>
          <pc:sldMk cId="904328507" sldId="580"/>
        </pc:sldMkLst>
      </pc:sldChg>
      <pc:sldChg chg="del">
        <pc:chgData name="Narcis Pica," userId="7ab95714-edbf-49fb-a9ec-b16e796f8292" providerId="ADAL" clId="{0675B03E-7359-40A6-A03D-01EEA381C6D9}" dt="2024-03-26T15:43:04.426" v="10950" actId="2696"/>
        <pc:sldMkLst>
          <pc:docMk/>
          <pc:sldMk cId="2939535659" sldId="581"/>
        </pc:sldMkLst>
      </pc:sldChg>
      <pc:sldChg chg="del">
        <pc:chgData name="Narcis Pica," userId="7ab95714-edbf-49fb-a9ec-b16e796f8292" providerId="ADAL" clId="{0675B03E-7359-40A6-A03D-01EEA381C6D9}" dt="2024-03-26T15:43:09.582" v="10952" actId="2696"/>
        <pc:sldMkLst>
          <pc:docMk/>
          <pc:sldMk cId="3001106376" sldId="582"/>
        </pc:sldMkLst>
      </pc:sldChg>
      <pc:sldChg chg="addSp delSp del mod">
        <pc:chgData name="Narcis Pica," userId="7ab95714-edbf-49fb-a9ec-b16e796f8292" providerId="ADAL" clId="{0675B03E-7359-40A6-A03D-01EEA381C6D9}" dt="2024-03-26T15:43:18.217" v="10954" actId="2696"/>
        <pc:sldMkLst>
          <pc:docMk/>
          <pc:sldMk cId="82060705" sldId="583"/>
        </pc:sldMkLst>
        <pc:picChg chg="add del">
          <ac:chgData name="Narcis Pica," userId="7ab95714-edbf-49fb-a9ec-b16e796f8292" providerId="ADAL" clId="{0675B03E-7359-40A6-A03D-01EEA381C6D9}" dt="2024-03-18T10:44:01.080" v="7118" actId="478"/>
          <ac:picMkLst>
            <pc:docMk/>
            <pc:sldMk cId="82060705" sldId="583"/>
            <ac:picMk id="3" creationId="{36C19007-556F-3D15-8B60-7912387333D6}"/>
          </ac:picMkLst>
        </pc:picChg>
      </pc:sldChg>
      <pc:sldChg chg="del ord">
        <pc:chgData name="Narcis Pica," userId="7ab95714-edbf-49fb-a9ec-b16e796f8292" providerId="ADAL" clId="{0675B03E-7359-40A6-A03D-01EEA381C6D9}" dt="2024-03-12T11:29:03.853" v="6427" actId="47"/>
        <pc:sldMkLst>
          <pc:docMk/>
          <pc:sldMk cId="1591288254" sldId="654"/>
        </pc:sldMkLst>
      </pc:sldChg>
      <pc:sldChg chg="modSp add del mod ord">
        <pc:chgData name="Narcis Pica," userId="7ab95714-edbf-49fb-a9ec-b16e796f8292" providerId="ADAL" clId="{0675B03E-7359-40A6-A03D-01EEA381C6D9}" dt="2024-03-11T16:46:47.665" v="4701" actId="47"/>
        <pc:sldMkLst>
          <pc:docMk/>
          <pc:sldMk cId="3597042691" sldId="656"/>
        </pc:sldMkLst>
        <pc:picChg chg="mod">
          <ac:chgData name="Narcis Pica," userId="7ab95714-edbf-49fb-a9ec-b16e796f8292" providerId="ADAL" clId="{0675B03E-7359-40A6-A03D-01EEA381C6D9}" dt="2024-03-11T16:45:11.868" v="4624" actId="14100"/>
          <ac:picMkLst>
            <pc:docMk/>
            <pc:sldMk cId="3597042691" sldId="656"/>
            <ac:picMk id="2" creationId="{8199B869-2403-5B47-84B2-F420F19A6AC8}"/>
          </ac:picMkLst>
        </pc:picChg>
      </pc:sldChg>
      <pc:sldChg chg="modSp add del mod">
        <pc:chgData name="Narcis Pica," userId="7ab95714-edbf-49fb-a9ec-b16e796f8292" providerId="ADAL" clId="{0675B03E-7359-40A6-A03D-01EEA381C6D9}" dt="2024-03-12T11:22:42.748" v="6389" actId="47"/>
        <pc:sldMkLst>
          <pc:docMk/>
          <pc:sldMk cId="161492526" sldId="685"/>
        </pc:sldMkLst>
        <pc:spChg chg="mod">
          <ac:chgData name="Narcis Pica," userId="7ab95714-edbf-49fb-a9ec-b16e796f8292" providerId="ADAL" clId="{0675B03E-7359-40A6-A03D-01EEA381C6D9}" dt="2024-03-08T10:40:20.935" v="1886" actId="6549"/>
          <ac:spMkLst>
            <pc:docMk/>
            <pc:sldMk cId="161492526" sldId="685"/>
            <ac:spMk id="12" creationId="{9366EA1E-69C3-421C-97F1-0E88C5EA707E}"/>
          </ac:spMkLst>
        </pc:spChg>
      </pc:sldChg>
      <pc:sldChg chg="ord modNotesTx">
        <pc:chgData name="Narcis Pica," userId="7ab95714-edbf-49fb-a9ec-b16e796f8292" providerId="ADAL" clId="{0675B03E-7359-40A6-A03D-01EEA381C6D9}" dt="2024-03-26T13:28:30.426" v="10535" actId="6549"/>
        <pc:sldMkLst>
          <pc:docMk/>
          <pc:sldMk cId="3191227354" sldId="686"/>
        </pc:sldMkLst>
      </pc:sldChg>
      <pc:sldChg chg="add del ord">
        <pc:chgData name="Narcis Pica," userId="7ab95714-edbf-49fb-a9ec-b16e796f8292" providerId="ADAL" clId="{0675B03E-7359-40A6-A03D-01EEA381C6D9}" dt="2024-04-01T14:25:08.335" v="19992" actId="47"/>
        <pc:sldMkLst>
          <pc:docMk/>
          <pc:sldMk cId="906237662" sldId="687"/>
        </pc:sldMkLst>
      </pc:sldChg>
      <pc:sldChg chg="del ord">
        <pc:chgData name="Narcis Pica," userId="7ab95714-edbf-49fb-a9ec-b16e796f8292" providerId="ADAL" clId="{0675B03E-7359-40A6-A03D-01EEA381C6D9}" dt="2024-03-12T11:25:39.776" v="6418" actId="47"/>
        <pc:sldMkLst>
          <pc:docMk/>
          <pc:sldMk cId="4273511164" sldId="690"/>
        </pc:sldMkLst>
      </pc:sldChg>
      <pc:sldChg chg="del">
        <pc:chgData name="Narcis Pica," userId="7ab95714-edbf-49fb-a9ec-b16e796f8292" providerId="ADAL" clId="{0675B03E-7359-40A6-A03D-01EEA381C6D9}" dt="2024-03-12T11:21:07.316" v="6382" actId="47"/>
        <pc:sldMkLst>
          <pc:docMk/>
          <pc:sldMk cId="1639740056" sldId="692"/>
        </pc:sldMkLst>
      </pc:sldChg>
      <pc:sldChg chg="modSp add del mod">
        <pc:chgData name="Narcis Pica," userId="7ab95714-edbf-49fb-a9ec-b16e796f8292" providerId="ADAL" clId="{0675B03E-7359-40A6-A03D-01EEA381C6D9}" dt="2024-03-18T12:23:05.264" v="7603" actId="47"/>
        <pc:sldMkLst>
          <pc:docMk/>
          <pc:sldMk cId="1909195961" sldId="697"/>
        </pc:sldMkLst>
        <pc:picChg chg="mod">
          <ac:chgData name="Narcis Pica," userId="7ab95714-edbf-49fb-a9ec-b16e796f8292" providerId="ADAL" clId="{0675B03E-7359-40A6-A03D-01EEA381C6D9}" dt="2024-03-18T12:22:09.828" v="7596" actId="1076"/>
          <ac:picMkLst>
            <pc:docMk/>
            <pc:sldMk cId="1909195961" sldId="697"/>
            <ac:picMk id="35" creationId="{5EDA137C-7AE3-2141-B376-0DA6E0BFDD86}"/>
          </ac:picMkLst>
        </pc:picChg>
      </pc:sldChg>
      <pc:sldChg chg="modSp mod">
        <pc:chgData name="Narcis Pica," userId="7ab95714-edbf-49fb-a9ec-b16e796f8292" providerId="ADAL" clId="{0675B03E-7359-40A6-A03D-01EEA381C6D9}" dt="2024-03-18T08:35:43.406" v="7087" actId="20577"/>
        <pc:sldMkLst>
          <pc:docMk/>
          <pc:sldMk cId="1695396390" sldId="743"/>
        </pc:sldMkLst>
        <pc:spChg chg="mod">
          <ac:chgData name="Narcis Pica," userId="7ab95714-edbf-49fb-a9ec-b16e796f8292" providerId="ADAL" clId="{0675B03E-7359-40A6-A03D-01EEA381C6D9}" dt="2024-03-18T08:35:43.406" v="7087" actId="20577"/>
          <ac:spMkLst>
            <pc:docMk/>
            <pc:sldMk cId="1695396390" sldId="743"/>
            <ac:spMk id="3" creationId="{0FB4CD5B-EC58-1C07-CCD2-0A1CF22F6A84}"/>
          </ac:spMkLst>
        </pc:spChg>
      </pc:sldChg>
      <pc:sldChg chg="addSp delSp modSp mod modAnim">
        <pc:chgData name="Narcis Pica," userId="7ab95714-edbf-49fb-a9ec-b16e796f8292" providerId="ADAL" clId="{0675B03E-7359-40A6-A03D-01EEA381C6D9}" dt="2024-04-12T14:23:27.045" v="25773" actId="1076"/>
        <pc:sldMkLst>
          <pc:docMk/>
          <pc:sldMk cId="2279016532" sldId="794"/>
        </pc:sldMkLst>
        <pc:spChg chg="add mod">
          <ac:chgData name="Narcis Pica," userId="7ab95714-edbf-49fb-a9ec-b16e796f8292" providerId="ADAL" clId="{0675B03E-7359-40A6-A03D-01EEA381C6D9}" dt="2024-04-10T13:03:21.937" v="25422" actId="692"/>
          <ac:spMkLst>
            <pc:docMk/>
            <pc:sldMk cId="2279016532" sldId="794"/>
            <ac:spMk id="133" creationId="{29AE4993-5009-9407-D3F4-0A52DB0D6833}"/>
          </ac:spMkLst>
        </pc:spChg>
        <pc:spChg chg="add mod">
          <ac:chgData name="Narcis Pica," userId="7ab95714-edbf-49fb-a9ec-b16e796f8292" providerId="ADAL" clId="{0675B03E-7359-40A6-A03D-01EEA381C6D9}" dt="2024-04-10T13:03:38.899" v="25424" actId="1076"/>
          <ac:spMkLst>
            <pc:docMk/>
            <pc:sldMk cId="2279016532" sldId="794"/>
            <ac:spMk id="135" creationId="{26D4C526-D710-E8F2-F410-CB284DFD22E3}"/>
          </ac:spMkLst>
        </pc:spChg>
        <pc:spChg chg="add mod">
          <ac:chgData name="Narcis Pica," userId="7ab95714-edbf-49fb-a9ec-b16e796f8292" providerId="ADAL" clId="{0675B03E-7359-40A6-A03D-01EEA381C6D9}" dt="2024-04-10T13:03:48.248" v="25426" actId="1076"/>
          <ac:spMkLst>
            <pc:docMk/>
            <pc:sldMk cId="2279016532" sldId="794"/>
            <ac:spMk id="137" creationId="{9EAA9B4A-2A6D-6A9E-07C7-9A6001BB7887}"/>
          </ac:spMkLst>
        </pc:spChg>
        <pc:spChg chg="add mod">
          <ac:chgData name="Narcis Pica," userId="7ab95714-edbf-49fb-a9ec-b16e796f8292" providerId="ADAL" clId="{0675B03E-7359-40A6-A03D-01EEA381C6D9}" dt="2024-04-10T13:03:55.114" v="25428" actId="1076"/>
          <ac:spMkLst>
            <pc:docMk/>
            <pc:sldMk cId="2279016532" sldId="794"/>
            <ac:spMk id="139" creationId="{5F8F5333-7B7C-C9D7-8FD2-8E7FB0732B4D}"/>
          </ac:spMkLst>
        </pc:spChg>
        <pc:spChg chg="add mod">
          <ac:chgData name="Narcis Pica," userId="7ab95714-edbf-49fb-a9ec-b16e796f8292" providerId="ADAL" clId="{0675B03E-7359-40A6-A03D-01EEA381C6D9}" dt="2024-04-10T13:04:11.610" v="25430" actId="1076"/>
          <ac:spMkLst>
            <pc:docMk/>
            <pc:sldMk cId="2279016532" sldId="794"/>
            <ac:spMk id="146" creationId="{55421E67-7F70-1FE5-E8F4-310F82F71AE5}"/>
          </ac:spMkLst>
        </pc:spChg>
        <pc:picChg chg="add mod">
          <ac:chgData name="Narcis Pica," userId="7ab95714-edbf-49fb-a9ec-b16e796f8292" providerId="ADAL" clId="{0675B03E-7359-40A6-A03D-01EEA381C6D9}" dt="2024-04-12T12:03:30.269" v="25765"/>
          <ac:picMkLst>
            <pc:docMk/>
            <pc:sldMk cId="2279016532" sldId="794"/>
            <ac:picMk id="8" creationId="{375FA2D8-C8ED-A4EA-95B7-32121CCA3AAB}"/>
          </ac:picMkLst>
        </pc:picChg>
        <pc:picChg chg="del">
          <ac:chgData name="Narcis Pica," userId="7ab95714-edbf-49fb-a9ec-b16e796f8292" providerId="ADAL" clId="{0675B03E-7359-40A6-A03D-01EEA381C6D9}" dt="2024-04-10T13:02:08.739" v="25410" actId="478"/>
          <ac:picMkLst>
            <pc:docMk/>
            <pc:sldMk cId="2279016532" sldId="794"/>
            <ac:picMk id="8" creationId="{FA32A814-4071-758B-9BAD-D4FD58900258}"/>
          </ac:picMkLst>
        </pc:picChg>
        <pc:picChg chg="mod">
          <ac:chgData name="Narcis Pica," userId="7ab95714-edbf-49fb-a9ec-b16e796f8292" providerId="ADAL" clId="{0675B03E-7359-40A6-A03D-01EEA381C6D9}" dt="2024-04-10T13:02:22.523" v="25411" actId="1076"/>
          <ac:picMkLst>
            <pc:docMk/>
            <pc:sldMk cId="2279016532" sldId="794"/>
            <ac:picMk id="14" creationId="{99057BCA-FDC2-D181-9C1C-A27227F7C673}"/>
          </ac:picMkLst>
        </pc:picChg>
        <pc:picChg chg="del mod">
          <ac:chgData name="Narcis Pica," userId="7ab95714-edbf-49fb-a9ec-b16e796f8292" providerId="ADAL" clId="{0675B03E-7359-40A6-A03D-01EEA381C6D9}" dt="2024-04-12T14:23:19.405" v="25772" actId="478"/>
          <ac:picMkLst>
            <pc:docMk/>
            <pc:sldMk cId="2279016532" sldId="794"/>
            <ac:picMk id="16" creationId="{BCFABB43-5223-1799-45EF-BCBAFA6DC83D}"/>
          </ac:picMkLst>
        </pc:picChg>
        <pc:picChg chg="del">
          <ac:chgData name="Narcis Pica," userId="7ab95714-edbf-49fb-a9ec-b16e796f8292" providerId="ADAL" clId="{0675B03E-7359-40A6-A03D-01EEA381C6D9}" dt="2024-04-12T12:03:29.515" v="25764" actId="478"/>
          <ac:picMkLst>
            <pc:docMk/>
            <pc:sldMk cId="2279016532" sldId="794"/>
            <ac:picMk id="17" creationId="{8D03FAF1-92F5-90AA-B292-02E9BB8D5449}"/>
          </ac:picMkLst>
        </pc:picChg>
        <pc:picChg chg="mod">
          <ac:chgData name="Narcis Pica," userId="7ab95714-edbf-49fb-a9ec-b16e796f8292" providerId="ADAL" clId="{0675B03E-7359-40A6-A03D-01EEA381C6D9}" dt="2024-03-18T10:49:19.505" v="7122" actId="1076"/>
          <ac:picMkLst>
            <pc:docMk/>
            <pc:sldMk cId="2279016532" sldId="794"/>
            <ac:picMk id="25" creationId="{C0B85B29-0ADE-52A4-2E91-484D1F1F6890}"/>
          </ac:picMkLst>
        </pc:picChg>
        <pc:picChg chg="mod">
          <ac:chgData name="Narcis Pica," userId="7ab95714-edbf-49fb-a9ec-b16e796f8292" providerId="ADAL" clId="{0675B03E-7359-40A6-A03D-01EEA381C6D9}" dt="2024-04-10T13:04:26.378" v="25431" actId="14100"/>
          <ac:picMkLst>
            <pc:docMk/>
            <pc:sldMk cId="2279016532" sldId="794"/>
            <ac:picMk id="28" creationId="{6EA37C22-BA71-43C3-388C-3620FE380A4A}"/>
          </ac:picMkLst>
        </pc:picChg>
        <pc:picChg chg="add mod">
          <ac:chgData name="Narcis Pica," userId="7ab95714-edbf-49fb-a9ec-b16e796f8292" providerId="ADAL" clId="{0675B03E-7359-40A6-A03D-01EEA381C6D9}" dt="2024-04-10T13:02:38.108" v="25414" actId="1076"/>
          <ac:picMkLst>
            <pc:docMk/>
            <pc:sldMk cId="2279016532" sldId="794"/>
            <ac:picMk id="40" creationId="{4CDEB03B-6BF1-74B4-8B09-8AE812A3A71B}"/>
          </ac:picMkLst>
        </pc:picChg>
        <pc:picChg chg="add mod">
          <ac:chgData name="Narcis Pica," userId="7ab95714-edbf-49fb-a9ec-b16e796f8292" providerId="ADAL" clId="{0675B03E-7359-40A6-A03D-01EEA381C6D9}" dt="2024-04-12T14:23:27.045" v="25773" actId="1076"/>
          <ac:picMkLst>
            <pc:docMk/>
            <pc:sldMk cId="2279016532" sldId="794"/>
            <ac:picMk id="147" creationId="{6D4C460D-5A28-C64C-B503-E2F0BCC8187A}"/>
          </ac:picMkLst>
        </pc:picChg>
      </pc:sldChg>
      <pc:sldChg chg="del ord">
        <pc:chgData name="Narcis Pica," userId="7ab95714-edbf-49fb-a9ec-b16e796f8292" providerId="ADAL" clId="{0675B03E-7359-40A6-A03D-01EEA381C6D9}" dt="2024-03-12T11:44:53.029" v="6747" actId="47"/>
        <pc:sldMkLst>
          <pc:docMk/>
          <pc:sldMk cId="3152368538" sldId="2146846075"/>
        </pc:sldMkLst>
      </pc:sldChg>
      <pc:sldChg chg="del">
        <pc:chgData name="Narcis Pica," userId="7ab95714-edbf-49fb-a9ec-b16e796f8292" providerId="ADAL" clId="{0675B03E-7359-40A6-A03D-01EEA381C6D9}" dt="2024-04-01T12:31:47.228" v="15380" actId="47"/>
        <pc:sldMkLst>
          <pc:docMk/>
          <pc:sldMk cId="1182822037" sldId="2146846083"/>
        </pc:sldMkLst>
      </pc:sldChg>
      <pc:sldChg chg="del">
        <pc:chgData name="Narcis Pica," userId="7ab95714-edbf-49fb-a9ec-b16e796f8292" providerId="ADAL" clId="{0675B03E-7359-40A6-A03D-01EEA381C6D9}" dt="2024-04-01T12:26:26.690" v="15319" actId="47"/>
        <pc:sldMkLst>
          <pc:docMk/>
          <pc:sldMk cId="816030670" sldId="2146846086"/>
        </pc:sldMkLst>
      </pc:sldChg>
      <pc:sldChg chg="addSp delSp modSp del mod ord">
        <pc:chgData name="Narcis Pica," userId="7ab95714-edbf-49fb-a9ec-b16e796f8292" providerId="ADAL" clId="{0675B03E-7359-40A6-A03D-01EEA381C6D9}" dt="2024-04-01T12:48:53.124" v="15434" actId="47"/>
        <pc:sldMkLst>
          <pc:docMk/>
          <pc:sldMk cId="3777166122" sldId="2146846096"/>
        </pc:sldMkLst>
        <pc:spChg chg="del mod">
          <ac:chgData name="Narcis Pica," userId="7ab95714-edbf-49fb-a9ec-b16e796f8292" providerId="ADAL" clId="{0675B03E-7359-40A6-A03D-01EEA381C6D9}" dt="2024-04-01T12:47:18.662" v="15421" actId="478"/>
          <ac:spMkLst>
            <pc:docMk/>
            <pc:sldMk cId="3777166122" sldId="2146846096"/>
            <ac:spMk id="2" creationId="{E52A86FE-2CF2-8BD7-489D-3890E58E3727}"/>
          </ac:spMkLst>
        </pc:spChg>
        <pc:spChg chg="mod">
          <ac:chgData name="Narcis Pica," userId="7ab95714-edbf-49fb-a9ec-b16e796f8292" providerId="ADAL" clId="{0675B03E-7359-40A6-A03D-01EEA381C6D9}" dt="2024-04-01T12:46:21.696" v="15416" actId="1076"/>
          <ac:spMkLst>
            <pc:docMk/>
            <pc:sldMk cId="3777166122" sldId="2146846096"/>
            <ac:spMk id="3" creationId="{298B51C3-6D33-54C8-7334-EAAE871330BF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7" creationId="{6BD94218-0639-AD67-515F-D6A0B0AE637D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8" creationId="{E0A9AD22-9665-32A8-1FF6-C61C3B6B9843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9" creationId="{AF4A4633-EF2B-34D4-187F-4133084A38B1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11" creationId="{E1146F3D-3092-DACC-CD9E-AD94B1BEAAF9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13" creationId="{EC29AA8C-6BE9-EEEC-6F3B-E56E4B4EE41E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14" creationId="{C2A7E656-5FA8-04E4-17F2-08345B6B803A}"/>
          </ac:spMkLst>
        </pc:spChg>
        <pc:spChg chg="mod">
          <ac:chgData name="Narcis Pica," userId="7ab95714-edbf-49fb-a9ec-b16e796f8292" providerId="ADAL" clId="{0675B03E-7359-40A6-A03D-01EEA381C6D9}" dt="2024-04-01T12:46:46.094" v="15418" actId="1076"/>
          <ac:spMkLst>
            <pc:docMk/>
            <pc:sldMk cId="3777166122" sldId="2146846096"/>
            <ac:spMk id="17" creationId="{FC84EA37-3CAA-47D4-3139-3D03BFF2D30E}"/>
          </ac:spMkLst>
        </pc:spChg>
        <pc:spChg chg="add del mod">
          <ac:chgData name="Narcis Pica," userId="7ab95714-edbf-49fb-a9ec-b16e796f8292" providerId="ADAL" clId="{0675B03E-7359-40A6-A03D-01EEA381C6D9}" dt="2024-04-01T12:47:20.305" v="15422" actId="478"/>
          <ac:spMkLst>
            <pc:docMk/>
            <pc:sldMk cId="3777166122" sldId="2146846096"/>
            <ac:spMk id="19" creationId="{E09D9234-1E37-7109-BCE1-1D4EA0F1E6FD}"/>
          </ac:spMkLst>
        </pc:spChg>
        <pc:spChg chg="add del mod">
          <ac:chgData name="Narcis Pica," userId="7ab95714-edbf-49fb-a9ec-b16e796f8292" providerId="ADAL" clId="{0675B03E-7359-40A6-A03D-01EEA381C6D9}" dt="2024-04-01T12:48:18.284" v="15425" actId="478"/>
          <ac:spMkLst>
            <pc:docMk/>
            <pc:sldMk cId="3777166122" sldId="2146846096"/>
            <ac:spMk id="20" creationId="{42AEBC0C-D430-8CF6-5017-E3C6A99D1ECD}"/>
          </ac:spMkLst>
        </pc:spChg>
        <pc:spChg chg="del">
          <ac:chgData name="Narcis Pica," userId="7ab95714-edbf-49fb-a9ec-b16e796f8292" providerId="ADAL" clId="{0675B03E-7359-40A6-A03D-01EEA381C6D9}" dt="2024-04-01T12:46:32.354" v="15417" actId="478"/>
          <ac:spMkLst>
            <pc:docMk/>
            <pc:sldMk cId="3777166122" sldId="2146846096"/>
            <ac:spMk id="22" creationId="{D5C4D948-8CDE-5242-FD71-345F9592BD25}"/>
          </ac:spMkLst>
        </pc:spChg>
        <pc:spChg chg="add del mod">
          <ac:chgData name="Narcis Pica," userId="7ab95714-edbf-49fb-a9ec-b16e796f8292" providerId="ADAL" clId="{0675B03E-7359-40A6-A03D-01EEA381C6D9}" dt="2024-04-01T12:48:19.064" v="15426" actId="478"/>
          <ac:spMkLst>
            <pc:docMk/>
            <pc:sldMk cId="3777166122" sldId="2146846096"/>
            <ac:spMk id="23" creationId="{5197069F-7B5C-07B0-3C51-64CEFA0E0EB4}"/>
          </ac:spMkLst>
        </pc:sp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4" creationId="{63586A89-C116-2C9F-E80D-3857B5F297F1}"/>
          </ac:picMkLst>
        </pc:pic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6" creationId="{33CA06AC-DE90-6314-6509-6240D9C57858}"/>
          </ac:picMkLst>
        </pc:pic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10" creationId="{5B33CD89-85D8-02E6-9C6F-869C2A758176}"/>
          </ac:picMkLst>
        </pc:pic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12" creationId="{A6E79C80-0FD8-75AE-F674-5519DEFB2A17}"/>
          </ac:picMkLst>
        </pc:pic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15" creationId="{3608F23A-9E1A-2E5C-3E7F-10059F810B41}"/>
          </ac:picMkLst>
        </pc:picChg>
        <pc:picChg chg="mod">
          <ac:chgData name="Narcis Pica," userId="7ab95714-edbf-49fb-a9ec-b16e796f8292" providerId="ADAL" clId="{0675B03E-7359-40A6-A03D-01EEA381C6D9}" dt="2024-04-01T12:46:46.094" v="15418" actId="1076"/>
          <ac:picMkLst>
            <pc:docMk/>
            <pc:sldMk cId="3777166122" sldId="2146846096"/>
            <ac:picMk id="16" creationId="{7939801F-A687-00CD-D8E3-4D9BD5D060F0}"/>
          </ac:picMkLst>
        </pc:picChg>
      </pc:sldChg>
      <pc:sldChg chg="del">
        <pc:chgData name="Narcis Pica," userId="7ab95714-edbf-49fb-a9ec-b16e796f8292" providerId="ADAL" clId="{0675B03E-7359-40A6-A03D-01EEA381C6D9}" dt="2024-04-01T13:25:39.305" v="17203" actId="47"/>
        <pc:sldMkLst>
          <pc:docMk/>
          <pc:sldMk cId="2048820240" sldId="2146846113"/>
        </pc:sldMkLst>
      </pc:sldChg>
      <pc:sldChg chg="del">
        <pc:chgData name="Narcis Pica," userId="7ab95714-edbf-49fb-a9ec-b16e796f8292" providerId="ADAL" clId="{0675B03E-7359-40A6-A03D-01EEA381C6D9}" dt="2024-04-01T13:25:40.857" v="17204" actId="47"/>
        <pc:sldMkLst>
          <pc:docMk/>
          <pc:sldMk cId="2969115745" sldId="2146846114"/>
        </pc:sldMkLst>
      </pc:sldChg>
      <pc:sldChg chg="del ord">
        <pc:chgData name="Narcis Pica," userId="7ab95714-edbf-49fb-a9ec-b16e796f8292" providerId="ADAL" clId="{0675B03E-7359-40A6-A03D-01EEA381C6D9}" dt="2024-04-01T14:02:51.665" v="19203" actId="47"/>
        <pc:sldMkLst>
          <pc:docMk/>
          <pc:sldMk cId="2062697099" sldId="2146846124"/>
        </pc:sldMkLst>
      </pc:sldChg>
      <pc:sldChg chg="addSp delSp modSp del mod ord delAnim modAnim modNotesTx">
        <pc:chgData name="Narcis Pica," userId="7ab95714-edbf-49fb-a9ec-b16e796f8292" providerId="ADAL" clId="{0675B03E-7359-40A6-A03D-01EEA381C6D9}" dt="2024-04-08T14:40:52.429" v="24036" actId="2696"/>
        <pc:sldMkLst>
          <pc:docMk/>
          <pc:sldMk cId="2653877540" sldId="2146846130"/>
        </pc:sldMkLst>
        <pc:spChg chg="mod">
          <ac:chgData name="Narcis Pica," userId="7ab95714-edbf-49fb-a9ec-b16e796f8292" providerId="ADAL" clId="{0675B03E-7359-40A6-A03D-01EEA381C6D9}" dt="2024-04-01T11:02:05.549" v="12910" actId="255"/>
          <ac:spMkLst>
            <pc:docMk/>
            <pc:sldMk cId="2653877540" sldId="2146846130"/>
            <ac:spMk id="2" creationId="{E52A86FE-2CF2-8BD7-489D-3890E58E3727}"/>
          </ac:spMkLst>
        </pc:spChg>
        <pc:spChg chg="mod">
          <ac:chgData name="Narcis Pica," userId="7ab95714-edbf-49fb-a9ec-b16e796f8292" providerId="ADAL" clId="{0675B03E-7359-40A6-A03D-01EEA381C6D9}" dt="2024-04-01T11:56:44.283" v="13954" actId="2710"/>
          <ac:spMkLst>
            <pc:docMk/>
            <pc:sldMk cId="2653877540" sldId="2146846130"/>
            <ac:spMk id="3" creationId="{298B51C3-6D33-54C8-7334-EAAE871330BF}"/>
          </ac:spMkLst>
        </pc:spChg>
        <pc:spChg chg="add mod">
          <ac:chgData name="Narcis Pica," userId="7ab95714-edbf-49fb-a9ec-b16e796f8292" providerId="ADAL" clId="{0675B03E-7359-40A6-A03D-01EEA381C6D9}" dt="2024-04-01T11:23:37.853" v="13874" actId="20577"/>
          <ac:spMkLst>
            <pc:docMk/>
            <pc:sldMk cId="2653877540" sldId="2146846130"/>
            <ac:spMk id="10" creationId="{1891DEDB-3A4E-1B78-216D-F87BE107AB56}"/>
          </ac:spMkLst>
        </pc:spChg>
        <pc:spChg chg="add mod">
          <ac:chgData name="Narcis Pica," userId="7ab95714-edbf-49fb-a9ec-b16e796f8292" providerId="ADAL" clId="{0675B03E-7359-40A6-A03D-01EEA381C6D9}" dt="2024-04-01T11:22:36.871" v="13851" actId="164"/>
          <ac:spMkLst>
            <pc:docMk/>
            <pc:sldMk cId="2653877540" sldId="2146846130"/>
            <ac:spMk id="12" creationId="{6D7D4ED2-477C-6047-58A8-F3022ECF09A4}"/>
          </ac:spMkLst>
        </pc:spChg>
        <pc:spChg chg="add del mod">
          <ac:chgData name="Narcis Pica," userId="7ab95714-edbf-49fb-a9ec-b16e796f8292" providerId="ADAL" clId="{0675B03E-7359-40A6-A03D-01EEA381C6D9}" dt="2024-04-01T11:22:52.879" v="13857"/>
          <ac:spMkLst>
            <pc:docMk/>
            <pc:sldMk cId="2653877540" sldId="2146846130"/>
            <ac:spMk id="14" creationId="{8BE638C2-29E3-00D5-4E11-232846A487B5}"/>
          </ac:spMkLst>
        </pc:spChg>
        <pc:spChg chg="add del mod">
          <ac:chgData name="Narcis Pica," userId="7ab95714-edbf-49fb-a9ec-b16e796f8292" providerId="ADAL" clId="{0675B03E-7359-40A6-A03D-01EEA381C6D9}" dt="2024-04-01T11:22:52.879" v="13857"/>
          <ac:spMkLst>
            <pc:docMk/>
            <pc:sldMk cId="2653877540" sldId="2146846130"/>
            <ac:spMk id="15" creationId="{8F3723EC-512F-DC9D-5C1E-4AB2B5B79D11}"/>
          </ac:spMkLst>
        </pc:spChg>
        <pc:spChg chg="add mod">
          <ac:chgData name="Narcis Pica," userId="7ab95714-edbf-49fb-a9ec-b16e796f8292" providerId="ADAL" clId="{0675B03E-7359-40A6-A03D-01EEA381C6D9}" dt="2024-04-01T11:27:52.001" v="13893" actId="164"/>
          <ac:spMkLst>
            <pc:docMk/>
            <pc:sldMk cId="2653877540" sldId="2146846130"/>
            <ac:spMk id="16" creationId="{0FBE0E19-DC91-EB9C-6DA7-3AEF9F1FE8D7}"/>
          </ac:spMkLst>
        </pc:spChg>
        <pc:spChg chg="add mod">
          <ac:chgData name="Narcis Pica," userId="7ab95714-edbf-49fb-a9ec-b16e796f8292" providerId="ADAL" clId="{0675B03E-7359-40A6-A03D-01EEA381C6D9}" dt="2024-04-01T11:27:52.001" v="13893" actId="164"/>
          <ac:spMkLst>
            <pc:docMk/>
            <pc:sldMk cId="2653877540" sldId="2146846130"/>
            <ac:spMk id="17" creationId="{7B5F612C-8DC0-EF40-E3E2-EE43F0D24CC5}"/>
          </ac:spMkLst>
        </pc:spChg>
        <pc:spChg chg="add mod">
          <ac:chgData name="Narcis Pica," userId="7ab95714-edbf-49fb-a9ec-b16e796f8292" providerId="ADAL" clId="{0675B03E-7359-40A6-A03D-01EEA381C6D9}" dt="2024-04-01T11:57:36.718" v="13955"/>
          <ac:spMkLst>
            <pc:docMk/>
            <pc:sldMk cId="2653877540" sldId="2146846130"/>
            <ac:spMk id="19" creationId="{D7A223C7-947F-0FA6-F01B-B8FC7DD639CB}"/>
          </ac:spMkLst>
        </pc:spChg>
        <pc:grpChg chg="add mod">
          <ac:chgData name="Narcis Pica," userId="7ab95714-edbf-49fb-a9ec-b16e796f8292" providerId="ADAL" clId="{0675B03E-7359-40A6-A03D-01EEA381C6D9}" dt="2024-04-01T11:22:36.871" v="13851" actId="164"/>
          <ac:grpSpMkLst>
            <pc:docMk/>
            <pc:sldMk cId="2653877540" sldId="2146846130"/>
            <ac:grpSpMk id="13" creationId="{31B065E7-4A53-D59D-2CDC-B910A7CCD167}"/>
          </ac:grpSpMkLst>
        </pc:grpChg>
        <pc:grpChg chg="add mod">
          <ac:chgData name="Narcis Pica," userId="7ab95714-edbf-49fb-a9ec-b16e796f8292" providerId="ADAL" clId="{0675B03E-7359-40A6-A03D-01EEA381C6D9}" dt="2024-04-01T11:27:52.001" v="13893" actId="164"/>
          <ac:grpSpMkLst>
            <pc:docMk/>
            <pc:sldMk cId="2653877540" sldId="2146846130"/>
            <ac:grpSpMk id="18" creationId="{FECF6E4F-2496-7EAE-19ED-15D0A31709AF}"/>
          </ac:grpSpMkLst>
        </pc:grpChg>
        <pc:picChg chg="add mod ord">
          <ac:chgData name="Narcis Pica," userId="7ab95714-edbf-49fb-a9ec-b16e796f8292" providerId="ADAL" clId="{0675B03E-7359-40A6-A03D-01EEA381C6D9}" dt="2024-04-01T11:22:36.871" v="13851" actId="164"/>
          <ac:picMkLst>
            <pc:docMk/>
            <pc:sldMk cId="2653877540" sldId="2146846130"/>
            <ac:picMk id="6" creationId="{1A439332-1691-01A4-BC55-CBAAB6F868FE}"/>
          </ac:picMkLst>
        </pc:picChg>
        <pc:picChg chg="del">
          <ac:chgData name="Narcis Pica," userId="7ab95714-edbf-49fb-a9ec-b16e796f8292" providerId="ADAL" clId="{0675B03E-7359-40A6-A03D-01EEA381C6D9}" dt="2024-04-01T11:12:55.060" v="13799" actId="478"/>
          <ac:picMkLst>
            <pc:docMk/>
            <pc:sldMk cId="2653877540" sldId="2146846130"/>
            <ac:picMk id="7" creationId="{1A040D5B-D17F-34B7-55BA-E28BD97E662E}"/>
          </ac:picMkLst>
        </pc:picChg>
        <pc:picChg chg="add mod">
          <ac:chgData name="Narcis Pica," userId="7ab95714-edbf-49fb-a9ec-b16e796f8292" providerId="ADAL" clId="{0675B03E-7359-40A6-A03D-01EEA381C6D9}" dt="2024-04-01T11:33:05.359" v="13931" actId="166"/>
          <ac:picMkLst>
            <pc:docMk/>
            <pc:sldMk cId="2653877540" sldId="2146846130"/>
            <ac:picMk id="8" creationId="{6E586AB4-D96E-A59E-461B-A4648C22595A}"/>
          </ac:picMkLst>
        </pc:picChg>
        <pc:picChg chg="mod">
          <ac:chgData name="Narcis Pica," userId="7ab95714-edbf-49fb-a9ec-b16e796f8292" providerId="ADAL" clId="{0675B03E-7359-40A6-A03D-01EEA381C6D9}" dt="2024-04-01T11:27:52.001" v="13893" actId="164"/>
          <ac:picMkLst>
            <pc:docMk/>
            <pc:sldMk cId="2653877540" sldId="2146846130"/>
            <ac:picMk id="9" creationId="{BBC3B85D-FBF1-99FA-F201-CEEDCDD0A840}"/>
          </ac:picMkLst>
        </pc:picChg>
        <pc:picChg chg="del">
          <ac:chgData name="Narcis Pica," userId="7ab95714-edbf-49fb-a9ec-b16e796f8292" providerId="ADAL" clId="{0675B03E-7359-40A6-A03D-01EEA381C6D9}" dt="2024-04-01T11:23:03.313" v="13860" actId="478"/>
          <ac:picMkLst>
            <pc:docMk/>
            <pc:sldMk cId="2653877540" sldId="2146846130"/>
            <ac:picMk id="11" creationId="{7611C88B-285F-7FA1-CA02-AACB92605B9E}"/>
          </ac:picMkLst>
        </pc:picChg>
      </pc:sldChg>
      <pc:sldChg chg="del ord">
        <pc:chgData name="Narcis Pica," userId="7ab95714-edbf-49fb-a9ec-b16e796f8292" providerId="ADAL" clId="{0675B03E-7359-40A6-A03D-01EEA381C6D9}" dt="2024-04-01T13:11:11.515" v="16555" actId="47"/>
        <pc:sldMkLst>
          <pc:docMk/>
          <pc:sldMk cId="442366064" sldId="2146846132"/>
        </pc:sldMkLst>
      </pc:sldChg>
      <pc:sldChg chg="modSp del mod">
        <pc:chgData name="Narcis Pica," userId="7ab95714-edbf-49fb-a9ec-b16e796f8292" providerId="ADAL" clId="{0675B03E-7359-40A6-A03D-01EEA381C6D9}" dt="2024-04-08T06:44:40.008" v="22504" actId="47"/>
        <pc:sldMkLst>
          <pc:docMk/>
          <pc:sldMk cId="108767110" sldId="2146846135"/>
        </pc:sldMkLst>
        <pc:spChg chg="mod">
          <ac:chgData name="Narcis Pica," userId="7ab95714-edbf-49fb-a9ec-b16e796f8292" providerId="ADAL" clId="{0675B03E-7359-40A6-A03D-01EEA381C6D9}" dt="2024-04-08T06:43:38.932" v="22496" actId="1076"/>
          <ac:spMkLst>
            <pc:docMk/>
            <pc:sldMk cId="108767110" sldId="2146846135"/>
            <ac:spMk id="3" creationId="{38A5F7B3-DD94-9821-7258-FCEC42417400}"/>
          </ac:spMkLst>
        </pc:spChg>
      </pc:sldChg>
      <pc:sldChg chg="del">
        <pc:chgData name="Narcis Pica," userId="7ab95714-edbf-49fb-a9ec-b16e796f8292" providerId="ADAL" clId="{0675B03E-7359-40A6-A03D-01EEA381C6D9}" dt="2024-03-08T10:59:19.377" v="2637" actId="47"/>
        <pc:sldMkLst>
          <pc:docMk/>
          <pc:sldMk cId="2491691162" sldId="2146846136"/>
        </pc:sldMkLst>
      </pc:sldChg>
      <pc:sldChg chg="del">
        <pc:chgData name="Narcis Pica," userId="7ab95714-edbf-49fb-a9ec-b16e796f8292" providerId="ADAL" clId="{0675B03E-7359-40A6-A03D-01EEA381C6D9}" dt="2024-03-08T11:02:14.668" v="2722" actId="47"/>
        <pc:sldMkLst>
          <pc:docMk/>
          <pc:sldMk cId="822584783" sldId="2146846137"/>
        </pc:sldMkLst>
      </pc:sldChg>
      <pc:sldChg chg="modSp del mod ord">
        <pc:chgData name="Narcis Pica," userId="7ab95714-edbf-49fb-a9ec-b16e796f8292" providerId="ADAL" clId="{0675B03E-7359-40A6-A03D-01EEA381C6D9}" dt="2024-03-08T11:54:17.629" v="3805" actId="47"/>
        <pc:sldMkLst>
          <pc:docMk/>
          <pc:sldMk cId="327283567" sldId="2146846138"/>
        </pc:sldMkLst>
        <pc:picChg chg="mod">
          <ac:chgData name="Narcis Pica," userId="7ab95714-edbf-49fb-a9ec-b16e796f8292" providerId="ADAL" clId="{0675B03E-7359-40A6-A03D-01EEA381C6D9}" dt="2024-03-08T11:52:52.469" v="3792" actId="1076"/>
          <ac:picMkLst>
            <pc:docMk/>
            <pc:sldMk cId="327283567" sldId="2146846138"/>
            <ac:picMk id="11" creationId="{1C192419-4CC1-678F-9BBA-9D5501B1DD92}"/>
          </ac:picMkLst>
        </pc:picChg>
        <pc:picChg chg="mod">
          <ac:chgData name="Narcis Pica," userId="7ab95714-edbf-49fb-a9ec-b16e796f8292" providerId="ADAL" clId="{0675B03E-7359-40A6-A03D-01EEA381C6D9}" dt="2024-03-08T11:53:35.244" v="3798" actId="1076"/>
          <ac:picMkLst>
            <pc:docMk/>
            <pc:sldMk cId="327283567" sldId="2146846138"/>
            <ac:picMk id="12" creationId="{0C4FAC01-EDEA-564B-682D-3A62D8D36F1E}"/>
          </ac:picMkLst>
        </pc:picChg>
        <pc:picChg chg="mod">
          <ac:chgData name="Narcis Pica," userId="7ab95714-edbf-49fb-a9ec-b16e796f8292" providerId="ADAL" clId="{0675B03E-7359-40A6-A03D-01EEA381C6D9}" dt="2024-03-08T11:51:52.106" v="3789" actId="1076"/>
          <ac:picMkLst>
            <pc:docMk/>
            <pc:sldMk cId="327283567" sldId="2146846138"/>
            <ac:picMk id="15" creationId="{F99DCD51-7208-AD1F-31C2-7834CB535B36}"/>
          </ac:picMkLst>
        </pc:picChg>
      </pc:sldChg>
      <pc:sldChg chg="del">
        <pc:chgData name="Narcis Pica," userId="7ab95714-edbf-49fb-a9ec-b16e796f8292" providerId="ADAL" clId="{0675B03E-7359-40A6-A03D-01EEA381C6D9}" dt="2024-04-01T14:12:17.832" v="19569" actId="47"/>
        <pc:sldMkLst>
          <pc:docMk/>
          <pc:sldMk cId="1947621033" sldId="2146846143"/>
        </pc:sldMkLst>
      </pc:sldChg>
      <pc:sldChg chg="ord">
        <pc:chgData name="Narcis Pica," userId="7ab95714-edbf-49fb-a9ec-b16e796f8292" providerId="ADAL" clId="{0675B03E-7359-40A6-A03D-01EEA381C6D9}" dt="2024-04-15T08:48:41.743" v="28333"/>
        <pc:sldMkLst>
          <pc:docMk/>
          <pc:sldMk cId="2309177491" sldId="2146846144"/>
        </pc:sldMkLst>
      </pc:sldChg>
      <pc:sldChg chg="del">
        <pc:chgData name="Narcis Pica," userId="7ab95714-edbf-49fb-a9ec-b16e796f8292" providerId="ADAL" clId="{0675B03E-7359-40A6-A03D-01EEA381C6D9}" dt="2024-04-01T14:10:44.995" v="19568" actId="47"/>
        <pc:sldMkLst>
          <pc:docMk/>
          <pc:sldMk cId="4198240939" sldId="2146846145"/>
        </pc:sldMkLst>
      </pc:sldChg>
      <pc:sldChg chg="del ord">
        <pc:chgData name="Narcis Pica," userId="7ab95714-edbf-49fb-a9ec-b16e796f8292" providerId="ADAL" clId="{0675B03E-7359-40A6-A03D-01EEA381C6D9}" dt="2024-03-26T16:10:30.188" v="11297" actId="2696"/>
        <pc:sldMkLst>
          <pc:docMk/>
          <pc:sldMk cId="4258531470" sldId="2146846145"/>
        </pc:sldMkLst>
      </pc:sldChg>
      <pc:sldChg chg="add del">
        <pc:chgData name="Narcis Pica," userId="7ab95714-edbf-49fb-a9ec-b16e796f8292" providerId="ADAL" clId="{0675B03E-7359-40A6-A03D-01EEA381C6D9}" dt="2024-03-12T10:19:14.424" v="5028" actId="47"/>
        <pc:sldMkLst>
          <pc:docMk/>
          <pc:sldMk cId="134002209" sldId="2146846146"/>
        </pc:sldMkLst>
      </pc:sldChg>
      <pc:sldChg chg="modSp add del mod ord">
        <pc:chgData name="Narcis Pica," userId="7ab95714-edbf-49fb-a9ec-b16e796f8292" providerId="ADAL" clId="{0675B03E-7359-40A6-A03D-01EEA381C6D9}" dt="2024-03-12T11:02:39.189" v="6292" actId="47"/>
        <pc:sldMkLst>
          <pc:docMk/>
          <pc:sldMk cId="1682198911" sldId="2146846147"/>
        </pc:sldMkLst>
        <pc:picChg chg="mod">
          <ac:chgData name="Narcis Pica," userId="7ab95714-edbf-49fb-a9ec-b16e796f8292" providerId="ADAL" clId="{0675B03E-7359-40A6-A03D-01EEA381C6D9}" dt="2024-03-12T11:01:04.279" v="6269" actId="1076"/>
          <ac:picMkLst>
            <pc:docMk/>
            <pc:sldMk cId="1682198911" sldId="2146846147"/>
            <ac:picMk id="39" creationId="{68F2C307-1589-B466-DA30-35CA635E52FE}"/>
          </ac:picMkLst>
        </pc:picChg>
      </pc:sldChg>
      <pc:sldChg chg="add del ord">
        <pc:chgData name="Narcis Pica," userId="7ab95714-edbf-49fb-a9ec-b16e796f8292" providerId="ADAL" clId="{0675B03E-7359-40A6-A03D-01EEA381C6D9}" dt="2024-03-18T13:39:38.188" v="8079" actId="47"/>
        <pc:sldMkLst>
          <pc:docMk/>
          <pc:sldMk cId="29600527" sldId="2146846149"/>
        </pc:sldMkLst>
      </pc:sldChg>
      <pc:sldChg chg="add del ord">
        <pc:chgData name="Narcis Pica," userId="7ab95714-edbf-49fb-a9ec-b16e796f8292" providerId="ADAL" clId="{0675B03E-7359-40A6-A03D-01EEA381C6D9}" dt="2024-03-26T16:08:57.836" v="11284" actId="2696"/>
        <pc:sldMkLst>
          <pc:docMk/>
          <pc:sldMk cId="291022797" sldId="2146846154"/>
        </pc:sldMkLst>
      </pc:sldChg>
      <pc:sldChg chg="modSp del ord">
        <pc:chgData name="Narcis Pica," userId="7ab95714-edbf-49fb-a9ec-b16e796f8292" providerId="ADAL" clId="{0675B03E-7359-40A6-A03D-01EEA381C6D9}" dt="2024-03-26T16:39:35.562" v="11513" actId="47"/>
        <pc:sldMkLst>
          <pc:docMk/>
          <pc:sldMk cId="681433524" sldId="2146846155"/>
        </pc:sldMkLst>
        <pc:picChg chg="mod">
          <ac:chgData name="Narcis Pica," userId="7ab95714-edbf-49fb-a9ec-b16e796f8292" providerId="ADAL" clId="{0675B03E-7359-40A6-A03D-01EEA381C6D9}" dt="2024-03-26T16:35:41.158" v="11404" actId="1076"/>
          <ac:picMkLst>
            <pc:docMk/>
            <pc:sldMk cId="681433524" sldId="2146846155"/>
            <ac:picMk id="14" creationId="{3179B84D-565C-E6FB-EC1F-C8523D1F1EE8}"/>
          </ac:picMkLst>
        </pc:picChg>
      </pc:sldChg>
      <pc:sldChg chg="del ord">
        <pc:chgData name="Narcis Pica," userId="7ab95714-edbf-49fb-a9ec-b16e796f8292" providerId="ADAL" clId="{0675B03E-7359-40A6-A03D-01EEA381C6D9}" dt="2024-03-26T16:41:20.469" v="11519" actId="47"/>
        <pc:sldMkLst>
          <pc:docMk/>
          <pc:sldMk cId="3694554533" sldId="2146846156"/>
        </pc:sldMkLst>
      </pc:sldChg>
      <pc:sldChg chg="del ord">
        <pc:chgData name="Narcis Pica," userId="7ab95714-edbf-49fb-a9ec-b16e796f8292" providerId="ADAL" clId="{0675B03E-7359-40A6-A03D-01EEA381C6D9}" dt="2024-03-26T16:45:29.006" v="11595" actId="2696"/>
        <pc:sldMkLst>
          <pc:docMk/>
          <pc:sldMk cId="988953806" sldId="2146846157"/>
        </pc:sldMkLst>
      </pc:sldChg>
      <pc:sldChg chg="del ord">
        <pc:chgData name="Narcis Pica," userId="7ab95714-edbf-49fb-a9ec-b16e796f8292" providerId="ADAL" clId="{0675B03E-7359-40A6-A03D-01EEA381C6D9}" dt="2024-03-26T16:46:56.283" v="11626" actId="2696"/>
        <pc:sldMkLst>
          <pc:docMk/>
          <pc:sldMk cId="1865024974" sldId="2146846158"/>
        </pc:sldMkLst>
      </pc:sldChg>
      <pc:sldChg chg="del ord">
        <pc:chgData name="Narcis Pica," userId="7ab95714-edbf-49fb-a9ec-b16e796f8292" providerId="ADAL" clId="{0675B03E-7359-40A6-A03D-01EEA381C6D9}" dt="2024-03-26T16:48:06.167" v="11640" actId="2696"/>
        <pc:sldMkLst>
          <pc:docMk/>
          <pc:sldMk cId="1541665679" sldId="2146846160"/>
        </pc:sldMkLst>
      </pc:sldChg>
      <pc:sldChg chg="del ord">
        <pc:chgData name="Narcis Pica," userId="7ab95714-edbf-49fb-a9ec-b16e796f8292" providerId="ADAL" clId="{0675B03E-7359-40A6-A03D-01EEA381C6D9}" dt="2024-03-26T16:51:24.279" v="11723" actId="2696"/>
        <pc:sldMkLst>
          <pc:docMk/>
          <pc:sldMk cId="1491578913" sldId="2146846161"/>
        </pc:sldMkLst>
      </pc:sldChg>
      <pc:sldChg chg="del ord">
        <pc:chgData name="Narcis Pica," userId="7ab95714-edbf-49fb-a9ec-b16e796f8292" providerId="ADAL" clId="{0675B03E-7359-40A6-A03D-01EEA381C6D9}" dt="2024-03-26T16:50:13.162" v="11708" actId="2696"/>
        <pc:sldMkLst>
          <pc:docMk/>
          <pc:sldMk cId="1839297389" sldId="2146846162"/>
        </pc:sldMkLst>
      </pc:sldChg>
      <pc:sldChg chg="del ord">
        <pc:chgData name="Narcis Pica," userId="7ab95714-edbf-49fb-a9ec-b16e796f8292" providerId="ADAL" clId="{0675B03E-7359-40A6-A03D-01EEA381C6D9}" dt="2024-03-26T16:49:35.401" v="11676" actId="2696"/>
        <pc:sldMkLst>
          <pc:docMk/>
          <pc:sldMk cId="4291176620" sldId="2146846163"/>
        </pc:sldMkLst>
      </pc:sldChg>
      <pc:sldChg chg="addSp delSp modSp del mod">
        <pc:chgData name="Narcis Pica," userId="7ab95714-edbf-49fb-a9ec-b16e796f8292" providerId="ADAL" clId="{0675B03E-7359-40A6-A03D-01EEA381C6D9}" dt="2024-04-01T15:25:29.837" v="20777" actId="47"/>
        <pc:sldMkLst>
          <pc:docMk/>
          <pc:sldMk cId="865670238" sldId="2146846213"/>
        </pc:sldMkLst>
        <pc:picChg chg="add mod">
          <ac:chgData name="Narcis Pica," userId="7ab95714-edbf-49fb-a9ec-b16e796f8292" providerId="ADAL" clId="{0675B03E-7359-40A6-A03D-01EEA381C6D9}" dt="2024-04-01T15:23:10.901" v="20756" actId="1076"/>
          <ac:picMkLst>
            <pc:docMk/>
            <pc:sldMk cId="865670238" sldId="2146846213"/>
            <ac:picMk id="5" creationId="{B477BE56-ECE3-506A-73B5-1BA0681E8069}"/>
          </ac:picMkLst>
        </pc:picChg>
        <pc:picChg chg="del">
          <ac:chgData name="Narcis Pica," userId="7ab95714-edbf-49fb-a9ec-b16e796f8292" providerId="ADAL" clId="{0675B03E-7359-40A6-A03D-01EEA381C6D9}" dt="2024-04-01T15:11:14.887" v="20632" actId="478"/>
          <ac:picMkLst>
            <pc:docMk/>
            <pc:sldMk cId="865670238" sldId="2146846213"/>
            <ac:picMk id="7" creationId="{5C3DA56E-BA87-873C-A6FB-F9582454CE58}"/>
          </ac:picMkLst>
        </pc:picChg>
      </pc:sldChg>
      <pc:sldChg chg="del">
        <pc:chgData name="Narcis Pica," userId="7ab95714-edbf-49fb-a9ec-b16e796f8292" providerId="ADAL" clId="{0675B03E-7359-40A6-A03D-01EEA381C6D9}" dt="2024-03-08T10:59:18.187" v="2636" actId="47"/>
        <pc:sldMkLst>
          <pc:docMk/>
          <pc:sldMk cId="1744303159" sldId="2146846215"/>
        </pc:sldMkLst>
      </pc:sldChg>
      <pc:sldChg chg="del ord">
        <pc:chgData name="Narcis Pica," userId="7ab95714-edbf-49fb-a9ec-b16e796f8292" providerId="ADAL" clId="{0675B03E-7359-40A6-A03D-01EEA381C6D9}" dt="2024-03-08T10:05:56.662" v="1464" actId="47"/>
        <pc:sldMkLst>
          <pc:docMk/>
          <pc:sldMk cId="510705552" sldId="2146846216"/>
        </pc:sldMkLst>
      </pc:sldChg>
      <pc:sldChg chg="del">
        <pc:chgData name="Narcis Pica," userId="7ab95714-edbf-49fb-a9ec-b16e796f8292" providerId="ADAL" clId="{0675B03E-7359-40A6-A03D-01EEA381C6D9}" dt="2024-03-08T10:03:44.175" v="1335" actId="47"/>
        <pc:sldMkLst>
          <pc:docMk/>
          <pc:sldMk cId="2830902188" sldId="2146846217"/>
        </pc:sldMkLst>
      </pc:sldChg>
      <pc:sldChg chg="delSp del mod ord">
        <pc:chgData name="Narcis Pica," userId="7ab95714-edbf-49fb-a9ec-b16e796f8292" providerId="ADAL" clId="{0675B03E-7359-40A6-A03D-01EEA381C6D9}" dt="2024-03-08T10:08:52.552" v="1518" actId="47"/>
        <pc:sldMkLst>
          <pc:docMk/>
          <pc:sldMk cId="1358265666" sldId="2146846218"/>
        </pc:sldMkLst>
        <pc:grpChg chg="del">
          <ac:chgData name="Narcis Pica," userId="7ab95714-edbf-49fb-a9ec-b16e796f8292" providerId="ADAL" clId="{0675B03E-7359-40A6-A03D-01EEA381C6D9}" dt="2024-03-08T10:08:41.120" v="1515" actId="478"/>
          <ac:grpSpMkLst>
            <pc:docMk/>
            <pc:sldMk cId="1358265666" sldId="2146846218"/>
            <ac:grpSpMk id="7" creationId="{4A59FCB2-C3C7-E407-C8DF-5D62045ECE30}"/>
          </ac:grpSpMkLst>
        </pc:grpChg>
        <pc:grpChg chg="del">
          <ac:chgData name="Narcis Pica," userId="7ab95714-edbf-49fb-a9ec-b16e796f8292" providerId="ADAL" clId="{0675B03E-7359-40A6-A03D-01EEA381C6D9}" dt="2024-03-08T10:08:42.785" v="1516" actId="478"/>
          <ac:grpSpMkLst>
            <pc:docMk/>
            <pc:sldMk cId="1358265666" sldId="2146846218"/>
            <ac:grpSpMk id="11" creationId="{7693CDD0-655B-25F2-39EE-1D43E110C0B8}"/>
          </ac:grpSpMkLst>
        </pc:grpChg>
        <pc:picChg chg="del">
          <ac:chgData name="Narcis Pica," userId="7ab95714-edbf-49fb-a9ec-b16e796f8292" providerId="ADAL" clId="{0675B03E-7359-40A6-A03D-01EEA381C6D9}" dt="2024-03-08T10:08:44.193" v="1517" actId="478"/>
          <ac:picMkLst>
            <pc:docMk/>
            <pc:sldMk cId="1358265666" sldId="2146846218"/>
            <ac:picMk id="14" creationId="{D89C22A0-616B-C545-7D09-6B7384829001}"/>
          </ac:picMkLst>
        </pc:picChg>
      </pc:sldChg>
      <pc:sldChg chg="del ord">
        <pc:chgData name="Narcis Pica," userId="7ab95714-edbf-49fb-a9ec-b16e796f8292" providerId="ADAL" clId="{0675B03E-7359-40A6-A03D-01EEA381C6D9}" dt="2024-03-08T10:19:22.117" v="1587" actId="47"/>
        <pc:sldMkLst>
          <pc:docMk/>
          <pc:sldMk cId="4022769111" sldId="2146846219"/>
        </pc:sldMkLst>
      </pc:sldChg>
      <pc:sldChg chg="del ord">
        <pc:chgData name="Narcis Pica," userId="7ab95714-edbf-49fb-a9ec-b16e796f8292" providerId="ADAL" clId="{0675B03E-7359-40A6-A03D-01EEA381C6D9}" dt="2024-03-08T11:46:16.960" v="3716" actId="47"/>
        <pc:sldMkLst>
          <pc:docMk/>
          <pc:sldMk cId="2981304321" sldId="2146846220"/>
        </pc:sldMkLst>
      </pc:sldChg>
      <pc:sldChg chg="del ord">
        <pc:chgData name="Narcis Pica," userId="7ab95714-edbf-49fb-a9ec-b16e796f8292" providerId="ADAL" clId="{0675B03E-7359-40A6-A03D-01EEA381C6D9}" dt="2024-04-10T13:34:49.694" v="25526" actId="47"/>
        <pc:sldMkLst>
          <pc:docMk/>
          <pc:sldMk cId="4212172179" sldId="2146846221"/>
        </pc:sldMkLst>
      </pc:sldChg>
      <pc:sldChg chg="del ord">
        <pc:chgData name="Narcis Pica," userId="7ab95714-edbf-49fb-a9ec-b16e796f8292" providerId="ADAL" clId="{0675B03E-7359-40A6-A03D-01EEA381C6D9}" dt="2024-03-08T11:48:36.783" v="3731" actId="47"/>
        <pc:sldMkLst>
          <pc:docMk/>
          <pc:sldMk cId="3344614496" sldId="2146846222"/>
        </pc:sldMkLst>
      </pc:sldChg>
      <pc:sldChg chg="add del">
        <pc:chgData name="Narcis Pica," userId="7ab95714-edbf-49fb-a9ec-b16e796f8292" providerId="ADAL" clId="{0675B03E-7359-40A6-A03D-01EEA381C6D9}" dt="2024-03-08T11:03:09.087" v="2761" actId="47"/>
        <pc:sldMkLst>
          <pc:docMk/>
          <pc:sldMk cId="3153126724" sldId="2146846223"/>
        </pc:sldMkLst>
      </pc:sldChg>
      <pc:sldChg chg="modSp mod ord">
        <pc:chgData name="Narcis Pica," userId="7ab95714-edbf-49fb-a9ec-b16e796f8292" providerId="ADAL" clId="{0675B03E-7359-40A6-A03D-01EEA381C6D9}" dt="2024-04-01T14:26:49.381" v="20015"/>
        <pc:sldMkLst>
          <pc:docMk/>
          <pc:sldMk cId="2533588939" sldId="2146846224"/>
        </pc:sldMkLst>
        <pc:spChg chg="mod">
          <ac:chgData name="Narcis Pica," userId="7ab95714-edbf-49fb-a9ec-b16e796f8292" providerId="ADAL" clId="{0675B03E-7359-40A6-A03D-01EEA381C6D9}" dt="2024-03-18T08:36:31.825" v="7099" actId="20577"/>
          <ac:spMkLst>
            <pc:docMk/>
            <pc:sldMk cId="2533588939" sldId="2146846224"/>
            <ac:spMk id="3" creationId="{0FB4CD5B-EC58-1C07-CCD2-0A1CF22F6A84}"/>
          </ac:spMkLst>
        </pc:spChg>
      </pc:sldChg>
      <pc:sldChg chg="del ord">
        <pc:chgData name="Narcis Pica," userId="7ab95714-edbf-49fb-a9ec-b16e796f8292" providerId="ADAL" clId="{0675B03E-7359-40A6-A03D-01EEA381C6D9}" dt="2024-04-01T10:57:36.467" v="12863" actId="2696"/>
        <pc:sldMkLst>
          <pc:docMk/>
          <pc:sldMk cId="906830698" sldId="2146849161"/>
        </pc:sldMkLst>
      </pc:sldChg>
      <pc:sldChg chg="del">
        <pc:chgData name="Narcis Pica," userId="7ab95714-edbf-49fb-a9ec-b16e796f8292" providerId="ADAL" clId="{0675B03E-7359-40A6-A03D-01EEA381C6D9}" dt="2024-04-01T10:57:40.772" v="12864" actId="2696"/>
        <pc:sldMkLst>
          <pc:docMk/>
          <pc:sldMk cId="616983121" sldId="2147472074"/>
        </pc:sldMkLst>
      </pc:sldChg>
      <pc:sldChg chg="del">
        <pc:chgData name="Narcis Pica," userId="7ab95714-edbf-49fb-a9ec-b16e796f8292" providerId="ADAL" clId="{0675B03E-7359-40A6-A03D-01EEA381C6D9}" dt="2024-04-01T10:57:44.402" v="12865" actId="2696"/>
        <pc:sldMkLst>
          <pc:docMk/>
          <pc:sldMk cId="3091622601" sldId="2147472075"/>
        </pc:sldMkLst>
      </pc:sldChg>
      <pc:sldChg chg="modSp del mod ord">
        <pc:chgData name="Narcis Pica," userId="7ab95714-edbf-49fb-a9ec-b16e796f8292" providerId="ADAL" clId="{0675B03E-7359-40A6-A03D-01EEA381C6D9}" dt="2024-03-11T15:08:37.273" v="4192" actId="47"/>
        <pc:sldMkLst>
          <pc:docMk/>
          <pc:sldMk cId="2278394947" sldId="2147472081"/>
        </pc:sldMkLst>
        <pc:spChg chg="mod">
          <ac:chgData name="Narcis Pica," userId="7ab95714-edbf-49fb-a9ec-b16e796f8292" providerId="ADAL" clId="{0675B03E-7359-40A6-A03D-01EEA381C6D9}" dt="2024-03-11T13:53:58.347" v="4163" actId="14100"/>
          <ac:spMkLst>
            <pc:docMk/>
            <pc:sldMk cId="2278394947" sldId="2147472081"/>
            <ac:spMk id="2" creationId="{F6482BD5-AE60-4616-1B66-47E64040EB16}"/>
          </ac:spMkLst>
        </pc:spChg>
      </pc:sldChg>
      <pc:sldChg chg="del ord">
        <pc:chgData name="Narcis Pica," userId="7ab95714-edbf-49fb-a9ec-b16e796f8292" providerId="ADAL" clId="{0675B03E-7359-40A6-A03D-01EEA381C6D9}" dt="2024-03-08T12:43:17.691" v="3845" actId="47"/>
        <pc:sldMkLst>
          <pc:docMk/>
          <pc:sldMk cId="2710229346" sldId="2147472082"/>
        </pc:sldMkLst>
      </pc:sldChg>
      <pc:sldChg chg="del">
        <pc:chgData name="Narcis Pica," userId="7ab95714-edbf-49fb-a9ec-b16e796f8292" providerId="ADAL" clId="{0675B03E-7359-40A6-A03D-01EEA381C6D9}" dt="2024-03-08T11:01:03.009" v="2718" actId="47"/>
        <pc:sldMkLst>
          <pc:docMk/>
          <pc:sldMk cId="795958780" sldId="2147472086"/>
        </pc:sldMkLst>
      </pc:sldChg>
      <pc:sldChg chg="del ord">
        <pc:chgData name="Narcis Pica," userId="7ab95714-edbf-49fb-a9ec-b16e796f8292" providerId="ADAL" clId="{0675B03E-7359-40A6-A03D-01EEA381C6D9}" dt="2024-03-08T11:14:06.543" v="3067" actId="47"/>
        <pc:sldMkLst>
          <pc:docMk/>
          <pc:sldMk cId="3699163496" sldId="2147472089"/>
        </pc:sldMkLst>
      </pc:sldChg>
      <pc:sldChg chg="del ord">
        <pc:chgData name="Narcis Pica," userId="7ab95714-edbf-49fb-a9ec-b16e796f8292" providerId="ADAL" clId="{0675B03E-7359-40A6-A03D-01EEA381C6D9}" dt="2024-03-12T11:40:58.519" v="6622" actId="47"/>
        <pc:sldMkLst>
          <pc:docMk/>
          <pc:sldMk cId="2336107213" sldId="2147472093"/>
        </pc:sldMkLst>
      </pc:sldChg>
      <pc:sldChg chg="addSp delSp modSp add del mod setBg delDesignElem">
        <pc:chgData name="Narcis Pica," userId="7ab95714-edbf-49fb-a9ec-b16e796f8292" providerId="ADAL" clId="{0675B03E-7359-40A6-A03D-01EEA381C6D9}" dt="2024-04-04T16:02:09.510" v="22486" actId="20577"/>
        <pc:sldMkLst>
          <pc:docMk/>
          <pc:sldMk cId="1371204339" sldId="2147472095"/>
        </pc:sldMkLst>
        <pc:spChg chg="mod">
          <ac:chgData name="Narcis Pica," userId="7ab95714-edbf-49fb-a9ec-b16e796f8292" providerId="ADAL" clId="{0675B03E-7359-40A6-A03D-01EEA381C6D9}" dt="2024-04-04T16:02:09.510" v="22486" actId="20577"/>
          <ac:spMkLst>
            <pc:docMk/>
            <pc:sldMk cId="1371204339" sldId="2147472095"/>
            <ac:spMk id="6" creationId="{D9694095-FA71-837D-C072-F8593C758520}"/>
          </ac:spMkLst>
        </pc:spChg>
        <pc:grpChg chg="add del">
          <ac:chgData name="Narcis Pica," userId="7ab95714-edbf-49fb-a9ec-b16e796f8292" providerId="ADAL" clId="{0675B03E-7359-40A6-A03D-01EEA381C6D9}" dt="2024-04-04T16:01:04.203" v="22447"/>
          <ac:grpSpMkLst>
            <pc:docMk/>
            <pc:sldMk cId="1371204339" sldId="2147472095"/>
            <ac:grpSpMk id="9" creationId="{63737881-458F-40AD-B72B-B57D267DC423}"/>
          </ac:grpSpMkLst>
        </pc:grpChg>
        <pc:picChg chg="mod">
          <ac:chgData name="Narcis Pica," userId="7ab95714-edbf-49fb-a9ec-b16e796f8292" providerId="ADAL" clId="{0675B03E-7359-40A6-A03D-01EEA381C6D9}" dt="2024-04-03T11:57:55.938" v="21403" actId="1076"/>
          <ac:picMkLst>
            <pc:docMk/>
            <pc:sldMk cId="1371204339" sldId="2147472095"/>
            <ac:picMk id="4" creationId="{599315F6-7E4F-3F05-B25A-BF1EC4A212CA}"/>
          </ac:picMkLst>
        </pc:picChg>
      </pc:sldChg>
      <pc:sldChg chg="del ord">
        <pc:chgData name="Narcis Pica," userId="7ab95714-edbf-49fb-a9ec-b16e796f8292" providerId="ADAL" clId="{0675B03E-7359-40A6-A03D-01EEA381C6D9}" dt="2024-03-08T09:55:56.469" v="1220" actId="47"/>
        <pc:sldMkLst>
          <pc:docMk/>
          <pc:sldMk cId="149017360" sldId="2147472096"/>
        </pc:sldMkLst>
      </pc:sldChg>
      <pc:sldChg chg="del ord">
        <pc:chgData name="Narcis Pica," userId="7ab95714-edbf-49fb-a9ec-b16e796f8292" providerId="ADAL" clId="{0675B03E-7359-40A6-A03D-01EEA381C6D9}" dt="2024-03-08T11:31:29.446" v="3395" actId="47"/>
        <pc:sldMkLst>
          <pc:docMk/>
          <pc:sldMk cId="621831124" sldId="2147472103"/>
        </pc:sldMkLst>
      </pc:sldChg>
      <pc:sldChg chg="del ord">
        <pc:chgData name="Narcis Pica," userId="7ab95714-edbf-49fb-a9ec-b16e796f8292" providerId="ADAL" clId="{0675B03E-7359-40A6-A03D-01EEA381C6D9}" dt="2024-03-08T11:38:59.893" v="3583" actId="47"/>
        <pc:sldMkLst>
          <pc:docMk/>
          <pc:sldMk cId="3177212513" sldId="2147472104"/>
        </pc:sldMkLst>
      </pc:sldChg>
      <pc:sldChg chg="del">
        <pc:chgData name="Narcis Pica," userId="7ab95714-edbf-49fb-a9ec-b16e796f8292" providerId="ADAL" clId="{0675B03E-7359-40A6-A03D-01EEA381C6D9}" dt="2024-03-08T11:34:11.005" v="3476" actId="47"/>
        <pc:sldMkLst>
          <pc:docMk/>
          <pc:sldMk cId="2935928455" sldId="2147472105"/>
        </pc:sldMkLst>
      </pc:sldChg>
      <pc:sldChg chg="del ord">
        <pc:chgData name="Narcis Pica," userId="7ab95714-edbf-49fb-a9ec-b16e796f8292" providerId="ADAL" clId="{0675B03E-7359-40A6-A03D-01EEA381C6D9}" dt="2024-03-08T11:40:35.989" v="3647" actId="47"/>
        <pc:sldMkLst>
          <pc:docMk/>
          <pc:sldMk cId="1321873093" sldId="2147472106"/>
        </pc:sldMkLst>
      </pc:sldChg>
      <pc:sldChg chg="del ord">
        <pc:chgData name="Narcis Pica," userId="7ab95714-edbf-49fb-a9ec-b16e796f8292" providerId="ADAL" clId="{0675B03E-7359-40A6-A03D-01EEA381C6D9}" dt="2024-03-08T11:41:33.090" v="3672" actId="47"/>
        <pc:sldMkLst>
          <pc:docMk/>
          <pc:sldMk cId="3178634852" sldId="2147472107"/>
        </pc:sldMkLst>
      </pc:sldChg>
      <pc:sldChg chg="add del ord">
        <pc:chgData name="Narcis Pica," userId="7ab95714-edbf-49fb-a9ec-b16e796f8292" providerId="ADAL" clId="{0675B03E-7359-40A6-A03D-01EEA381C6D9}" dt="2024-03-12T11:34:20.180" v="6495" actId="47"/>
        <pc:sldMkLst>
          <pc:docMk/>
          <pc:sldMk cId="2509361484" sldId="2147472128"/>
        </pc:sldMkLst>
      </pc:sldChg>
      <pc:sldChg chg="add del ord">
        <pc:chgData name="Narcis Pica," userId="7ab95714-edbf-49fb-a9ec-b16e796f8292" providerId="ADAL" clId="{0675B03E-7359-40A6-A03D-01EEA381C6D9}" dt="2024-04-01T14:25:57.302" v="20003" actId="47"/>
        <pc:sldMkLst>
          <pc:docMk/>
          <pc:sldMk cId="2717753302" sldId="2147472132"/>
        </pc:sldMkLst>
      </pc:sldChg>
      <pc:sldChg chg="add del">
        <pc:chgData name="Narcis Pica," userId="7ab95714-edbf-49fb-a9ec-b16e796f8292" providerId="ADAL" clId="{0675B03E-7359-40A6-A03D-01EEA381C6D9}" dt="2024-04-01T12:43:33.124" v="15400" actId="47"/>
        <pc:sldMkLst>
          <pc:docMk/>
          <pc:sldMk cId="3835221699" sldId="2147472133"/>
        </pc:sldMkLst>
      </pc:sldChg>
      <pc:sldChg chg="del ord">
        <pc:chgData name="Narcis Pica," userId="7ab95714-edbf-49fb-a9ec-b16e796f8292" providerId="ADAL" clId="{0675B03E-7359-40A6-A03D-01EEA381C6D9}" dt="2024-04-01T12:46:57.967" v="15419" actId="47"/>
        <pc:sldMkLst>
          <pc:docMk/>
          <pc:sldMk cId="2748527366" sldId="2147472135"/>
        </pc:sldMkLst>
      </pc:sldChg>
      <pc:sldChg chg="del ord">
        <pc:chgData name="Narcis Pica," userId="7ab95714-edbf-49fb-a9ec-b16e796f8292" providerId="ADAL" clId="{0675B03E-7359-40A6-A03D-01EEA381C6D9}" dt="2024-04-01T13:32:00.840" v="17708" actId="47"/>
        <pc:sldMkLst>
          <pc:docMk/>
          <pc:sldMk cId="3939911696" sldId="2147472136"/>
        </pc:sldMkLst>
      </pc:sldChg>
      <pc:sldChg chg="del ord">
        <pc:chgData name="Narcis Pica," userId="7ab95714-edbf-49fb-a9ec-b16e796f8292" providerId="ADAL" clId="{0675B03E-7359-40A6-A03D-01EEA381C6D9}" dt="2024-04-01T14:01:25.767" v="19181" actId="47"/>
        <pc:sldMkLst>
          <pc:docMk/>
          <pc:sldMk cId="3854918382" sldId="2147472137"/>
        </pc:sldMkLst>
      </pc:sldChg>
      <pc:sldChg chg="addSp modSp add mod ord modAnim modNotesTx">
        <pc:chgData name="Narcis Pica," userId="7ab95714-edbf-49fb-a9ec-b16e796f8292" providerId="ADAL" clId="{0675B03E-7359-40A6-A03D-01EEA381C6D9}" dt="2024-04-17T10:27:12.773" v="28342"/>
        <pc:sldMkLst>
          <pc:docMk/>
          <pc:sldMk cId="2629653552" sldId="2147472165"/>
        </pc:sldMkLst>
        <pc:spChg chg="mod">
          <ac:chgData name="Narcis Pica," userId="7ab95714-edbf-49fb-a9ec-b16e796f8292" providerId="ADAL" clId="{0675B03E-7359-40A6-A03D-01EEA381C6D9}" dt="2024-04-01T11:00:50.886" v="12896" actId="255"/>
          <ac:spMkLst>
            <pc:docMk/>
            <pc:sldMk cId="2629653552" sldId="2147472165"/>
            <ac:spMk id="2" creationId="{E52A86FE-2CF2-8BD7-489D-3890E58E3727}"/>
          </ac:spMkLst>
        </pc:spChg>
        <pc:spChg chg="mod">
          <ac:chgData name="Narcis Pica," userId="7ab95714-edbf-49fb-a9ec-b16e796f8292" providerId="ADAL" clId="{0675B03E-7359-40A6-A03D-01EEA381C6D9}" dt="2024-04-01T12:24:07.247" v="15282" actId="20577"/>
          <ac:spMkLst>
            <pc:docMk/>
            <pc:sldMk cId="2629653552" sldId="2147472165"/>
            <ac:spMk id="3" creationId="{298B51C3-6D33-54C8-7334-EAAE871330BF}"/>
          </ac:spMkLst>
        </pc:spChg>
        <pc:spChg chg="add mod">
          <ac:chgData name="Narcis Pica," userId="7ab95714-edbf-49fb-a9ec-b16e796f8292" providerId="ADAL" clId="{0675B03E-7359-40A6-A03D-01EEA381C6D9}" dt="2024-04-01T10:59:08.927" v="12872"/>
          <ac:spMkLst>
            <pc:docMk/>
            <pc:sldMk cId="2629653552" sldId="2147472165"/>
            <ac:spMk id="4" creationId="{36366397-5E19-9992-0883-0BCEF60D83E5}"/>
          </ac:spMkLst>
        </pc:spChg>
        <pc:picChg chg="add mod">
          <ac:chgData name="Narcis Pica," userId="7ab95714-edbf-49fb-a9ec-b16e796f8292" providerId="ADAL" clId="{0675B03E-7359-40A6-A03D-01EEA381C6D9}" dt="2024-04-01T12:01:52.569" v="14108"/>
          <ac:picMkLst>
            <pc:docMk/>
            <pc:sldMk cId="2629653552" sldId="2147472165"/>
            <ac:picMk id="7" creationId="{7A214FAE-D85D-37DE-8DE7-70169CDFE957}"/>
          </ac:picMkLst>
        </pc:picChg>
      </pc:sldChg>
      <pc:sldChg chg="addSp modSp add mod ord modAnim modNotesTx">
        <pc:chgData name="Narcis Pica," userId="7ab95714-edbf-49fb-a9ec-b16e796f8292" providerId="ADAL" clId="{0675B03E-7359-40A6-A03D-01EEA381C6D9}" dt="2024-04-17T10:27:12.773" v="28342"/>
        <pc:sldMkLst>
          <pc:docMk/>
          <pc:sldMk cId="383693078" sldId="2147472203"/>
        </pc:sldMkLst>
        <pc:spChg chg="mod">
          <ac:chgData name="Narcis Pica," userId="7ab95714-edbf-49fb-a9ec-b16e796f8292" providerId="ADAL" clId="{0675B03E-7359-40A6-A03D-01EEA381C6D9}" dt="2024-04-01T11:00:35.754" v="12894" actId="6549"/>
          <ac:spMkLst>
            <pc:docMk/>
            <pc:sldMk cId="383693078" sldId="2147472203"/>
            <ac:spMk id="2" creationId="{E52A86FE-2CF2-8BD7-489D-3890E58E3727}"/>
          </ac:spMkLst>
        </pc:spChg>
        <pc:spChg chg="mod">
          <ac:chgData name="Narcis Pica," userId="7ab95714-edbf-49fb-a9ec-b16e796f8292" providerId="ADAL" clId="{0675B03E-7359-40A6-A03D-01EEA381C6D9}" dt="2024-04-03T11:36:13.210" v="20959" actId="20577"/>
          <ac:spMkLst>
            <pc:docMk/>
            <pc:sldMk cId="383693078" sldId="2147472203"/>
            <ac:spMk id="3" creationId="{298B51C3-6D33-54C8-7334-EAAE871330BF}"/>
          </ac:spMkLst>
        </pc:spChg>
        <pc:spChg chg="add mod">
          <ac:chgData name="Narcis Pica," userId="7ab95714-edbf-49fb-a9ec-b16e796f8292" providerId="ADAL" clId="{0675B03E-7359-40A6-A03D-01EEA381C6D9}" dt="2024-04-01T10:59:06.626" v="12871"/>
          <ac:spMkLst>
            <pc:docMk/>
            <pc:sldMk cId="383693078" sldId="2147472203"/>
            <ac:spMk id="6" creationId="{95C4418F-C49B-2CDC-1580-70C1ACB7077E}"/>
          </ac:spMkLst>
        </pc:spChg>
        <pc:picChg chg="add mod">
          <ac:chgData name="Narcis Pica," userId="7ab95714-edbf-49fb-a9ec-b16e796f8292" providerId="ADAL" clId="{0675B03E-7359-40A6-A03D-01EEA381C6D9}" dt="2024-04-01T12:01:49.713" v="14107" actId="1076"/>
          <ac:picMkLst>
            <pc:docMk/>
            <pc:sldMk cId="383693078" sldId="2147472203"/>
            <ac:picMk id="7" creationId="{1E3FA56E-2C27-1CA5-A807-F3A6BC6D564A}"/>
          </ac:picMkLst>
        </pc:picChg>
      </pc:sldChg>
      <pc:sldChg chg="addSp delSp modSp del mod ord">
        <pc:chgData name="Narcis Pica," userId="7ab95714-edbf-49fb-a9ec-b16e796f8292" providerId="ADAL" clId="{0675B03E-7359-40A6-A03D-01EEA381C6D9}" dt="2024-04-10T20:07:47.159" v="25575" actId="47"/>
        <pc:sldMkLst>
          <pc:docMk/>
          <pc:sldMk cId="115961071" sldId="2147472207"/>
        </pc:sldMkLst>
        <pc:spChg chg="add del">
          <ac:chgData name="Narcis Pica," userId="7ab95714-edbf-49fb-a9ec-b16e796f8292" providerId="ADAL" clId="{0675B03E-7359-40A6-A03D-01EEA381C6D9}" dt="2024-04-01T13:33:32.452" v="17721" actId="478"/>
          <ac:spMkLst>
            <pc:docMk/>
            <pc:sldMk cId="115961071" sldId="2147472207"/>
            <ac:spMk id="2" creationId="{E52A86FE-2CF2-8BD7-489D-3890E58E3727}"/>
          </ac:spMkLst>
        </pc:spChg>
        <pc:spChg chg="add del mod">
          <ac:chgData name="Narcis Pica," userId="7ab95714-edbf-49fb-a9ec-b16e796f8292" providerId="ADAL" clId="{0675B03E-7359-40A6-A03D-01EEA381C6D9}" dt="2024-04-01T13:33:33.022" v="17722" actId="478"/>
          <ac:spMkLst>
            <pc:docMk/>
            <pc:sldMk cId="115961071" sldId="2147472207"/>
            <ac:spMk id="6" creationId="{7995D531-F550-3C6E-1B64-3FBD5B2EA820}"/>
          </ac:spMkLst>
        </pc:spChg>
        <pc:spChg chg="add del mod">
          <ac:chgData name="Narcis Pica," userId="7ab95714-edbf-49fb-a9ec-b16e796f8292" providerId="ADAL" clId="{0675B03E-7359-40A6-A03D-01EEA381C6D9}" dt="2024-04-01T13:34:10.028" v="17835" actId="20577"/>
          <ac:spMkLst>
            <pc:docMk/>
            <pc:sldMk cId="115961071" sldId="2147472207"/>
            <ac:spMk id="7" creationId="{4DCADEE3-8CBB-A87C-4B62-307678610386}"/>
          </ac:spMkLst>
        </pc:spChg>
        <pc:spChg chg="add del mod">
          <ac:chgData name="Narcis Pica," userId="7ab95714-edbf-49fb-a9ec-b16e796f8292" providerId="ADAL" clId="{0675B03E-7359-40A6-A03D-01EEA381C6D9}" dt="2024-04-01T13:33:21.606" v="17717"/>
          <ac:spMkLst>
            <pc:docMk/>
            <pc:sldMk cId="115961071" sldId="2147472207"/>
            <ac:spMk id="8" creationId="{D9854EE9-2538-F42F-EB95-37352A07E86F}"/>
          </ac:spMkLst>
        </pc:spChg>
        <pc:graphicFrameChg chg="modGraphic">
          <ac:chgData name="Narcis Pica," userId="7ab95714-edbf-49fb-a9ec-b16e796f8292" providerId="ADAL" clId="{0675B03E-7359-40A6-A03D-01EEA381C6D9}" dt="2024-04-01T13:55:29.288" v="18987" actId="20577"/>
          <ac:graphicFrameMkLst>
            <pc:docMk/>
            <pc:sldMk cId="115961071" sldId="2147472207"/>
            <ac:graphicFrameMk id="11" creationId="{C86E1CDD-F3C7-2800-A10B-9D1C3107EB6A}"/>
          </ac:graphicFrameMkLst>
        </pc:graphicFrameChg>
      </pc:sldChg>
      <pc:sldChg chg="add del ord">
        <pc:chgData name="Narcis Pica," userId="7ab95714-edbf-49fb-a9ec-b16e796f8292" providerId="ADAL" clId="{0675B03E-7359-40A6-A03D-01EEA381C6D9}" dt="2024-03-11T16:47:49.616" v="4713" actId="47"/>
        <pc:sldMkLst>
          <pc:docMk/>
          <pc:sldMk cId="1045740109" sldId="2147474133"/>
        </pc:sldMkLst>
      </pc:sldChg>
      <pc:sldChg chg="modSp del mod ord">
        <pc:chgData name="Narcis Pica," userId="7ab95714-edbf-49fb-a9ec-b16e796f8292" providerId="ADAL" clId="{0675B03E-7359-40A6-A03D-01EEA381C6D9}" dt="2024-03-11T15:52:19.239" v="4618" actId="47"/>
        <pc:sldMkLst>
          <pc:docMk/>
          <pc:sldMk cId="4089858021" sldId="2147474134"/>
        </pc:sldMkLst>
        <pc:picChg chg="mod">
          <ac:chgData name="Narcis Pica," userId="7ab95714-edbf-49fb-a9ec-b16e796f8292" providerId="ADAL" clId="{0675B03E-7359-40A6-A03D-01EEA381C6D9}" dt="2024-03-11T15:47:45.523" v="4558" actId="14100"/>
          <ac:picMkLst>
            <pc:docMk/>
            <pc:sldMk cId="4089858021" sldId="2147474134"/>
            <ac:picMk id="10" creationId="{0A818A04-D032-A65F-9419-08BFB909C87E}"/>
          </ac:picMkLst>
        </pc:picChg>
      </pc:sldChg>
      <pc:sldChg chg="add del ord">
        <pc:chgData name="Narcis Pica," userId="7ab95714-edbf-49fb-a9ec-b16e796f8292" providerId="ADAL" clId="{0675B03E-7359-40A6-A03D-01EEA381C6D9}" dt="2024-03-11T17:17:08.313" v="4987" actId="47"/>
        <pc:sldMkLst>
          <pc:docMk/>
          <pc:sldMk cId="2402780759" sldId="2147474139"/>
        </pc:sldMkLst>
      </pc:sldChg>
      <pc:sldChg chg="del ord">
        <pc:chgData name="Narcis Pica," userId="7ab95714-edbf-49fb-a9ec-b16e796f8292" providerId="ADAL" clId="{0675B03E-7359-40A6-A03D-01EEA381C6D9}" dt="2024-03-11T15:45:39.032" v="4541" actId="47"/>
        <pc:sldMkLst>
          <pc:docMk/>
          <pc:sldMk cId="1707462698" sldId="2147474144"/>
        </pc:sldMkLst>
      </pc:sldChg>
      <pc:sldChg chg="add del">
        <pc:chgData name="Narcis Pica," userId="7ab95714-edbf-49fb-a9ec-b16e796f8292" providerId="ADAL" clId="{0675B03E-7359-40A6-A03D-01EEA381C6D9}" dt="2024-03-27T19:48:20.932" v="12036" actId="47"/>
        <pc:sldMkLst>
          <pc:docMk/>
          <pc:sldMk cId="3698873099" sldId="2147474156"/>
        </pc:sldMkLst>
      </pc:sldChg>
      <pc:sldChg chg="add del">
        <pc:chgData name="Narcis Pica," userId="7ab95714-edbf-49fb-a9ec-b16e796f8292" providerId="ADAL" clId="{0675B03E-7359-40A6-A03D-01EEA381C6D9}" dt="2024-03-27T19:48:22.837" v="12039" actId="47"/>
        <pc:sldMkLst>
          <pc:docMk/>
          <pc:sldMk cId="621621529" sldId="2147474161"/>
        </pc:sldMkLst>
      </pc:sldChg>
      <pc:sldChg chg="add del">
        <pc:chgData name="Narcis Pica," userId="7ab95714-edbf-49fb-a9ec-b16e796f8292" providerId="ADAL" clId="{0675B03E-7359-40A6-A03D-01EEA381C6D9}" dt="2024-03-27T19:48:21.981" v="12038" actId="47"/>
        <pc:sldMkLst>
          <pc:docMk/>
          <pc:sldMk cId="2122400185" sldId="2147474162"/>
        </pc:sldMkLst>
      </pc:sldChg>
      <pc:sldChg chg="add del">
        <pc:chgData name="Narcis Pica," userId="7ab95714-edbf-49fb-a9ec-b16e796f8292" providerId="ADAL" clId="{0675B03E-7359-40A6-A03D-01EEA381C6D9}" dt="2024-03-27T19:48:21.396" v="12037" actId="47"/>
        <pc:sldMkLst>
          <pc:docMk/>
          <pc:sldMk cId="1625199576" sldId="2147474163"/>
        </pc:sldMkLst>
      </pc:sldChg>
      <pc:sldChg chg="del ord">
        <pc:chgData name="Narcis Pica," userId="7ab95714-edbf-49fb-a9ec-b16e796f8292" providerId="ADAL" clId="{0675B03E-7359-40A6-A03D-01EEA381C6D9}" dt="2024-03-26T16:11:40.799" v="11359" actId="2696"/>
        <pc:sldMkLst>
          <pc:docMk/>
          <pc:sldMk cId="1110570502" sldId="2147474226"/>
        </pc:sldMkLst>
      </pc:sldChg>
      <pc:sldChg chg="del ord">
        <pc:chgData name="Narcis Pica," userId="7ab95714-edbf-49fb-a9ec-b16e796f8292" providerId="ADAL" clId="{0675B03E-7359-40A6-A03D-01EEA381C6D9}" dt="2024-03-08T10:03:22.057" v="1332" actId="47"/>
        <pc:sldMkLst>
          <pc:docMk/>
          <pc:sldMk cId="3944113078" sldId="2147474227"/>
        </pc:sldMkLst>
      </pc:sldChg>
      <pc:sldChg chg="del ord">
        <pc:chgData name="Narcis Pica," userId="7ab95714-edbf-49fb-a9ec-b16e796f8292" providerId="ADAL" clId="{0675B03E-7359-40A6-A03D-01EEA381C6D9}" dt="2024-03-08T09:28:25.157" v="279" actId="47"/>
        <pc:sldMkLst>
          <pc:docMk/>
          <pc:sldMk cId="163260692" sldId="2147474228"/>
        </pc:sldMkLst>
      </pc:sldChg>
      <pc:sldChg chg="delSp mod ord modAnim modNotesTx">
        <pc:chgData name="Narcis Pica," userId="7ab95714-edbf-49fb-a9ec-b16e796f8292" providerId="ADAL" clId="{0675B03E-7359-40A6-A03D-01EEA381C6D9}" dt="2024-03-26T13:28:25.164" v="10534" actId="6549"/>
        <pc:sldMkLst>
          <pc:docMk/>
          <pc:sldMk cId="1996548101" sldId="2147474229"/>
        </pc:sldMkLst>
        <pc:spChg chg="del">
          <ac:chgData name="Narcis Pica," userId="7ab95714-edbf-49fb-a9ec-b16e796f8292" providerId="ADAL" clId="{0675B03E-7359-40A6-A03D-01EEA381C6D9}" dt="2024-03-08T11:05:10.156" v="2828" actId="478"/>
          <ac:spMkLst>
            <pc:docMk/>
            <pc:sldMk cId="1996548101" sldId="2147474229"/>
            <ac:spMk id="2" creationId="{776CAA2E-7D6B-DD67-5D0B-5B9FBC576EE0}"/>
          </ac:spMkLst>
        </pc:spChg>
      </pc:sldChg>
      <pc:sldChg chg="del ord">
        <pc:chgData name="Narcis Pica," userId="7ab95714-edbf-49fb-a9ec-b16e796f8292" providerId="ADAL" clId="{0675B03E-7359-40A6-A03D-01EEA381C6D9}" dt="2024-03-08T11:29:23.172" v="3324" actId="47"/>
        <pc:sldMkLst>
          <pc:docMk/>
          <pc:sldMk cId="858068719" sldId="2147474230"/>
        </pc:sldMkLst>
      </pc:sldChg>
      <pc:sldChg chg="del ord">
        <pc:chgData name="Narcis Pica," userId="7ab95714-edbf-49fb-a9ec-b16e796f8292" providerId="ADAL" clId="{0675B03E-7359-40A6-A03D-01EEA381C6D9}" dt="2024-03-08T11:15:29.582" v="3082" actId="47"/>
        <pc:sldMkLst>
          <pc:docMk/>
          <pc:sldMk cId="542022650" sldId="2147474231"/>
        </pc:sldMkLst>
      </pc:sldChg>
      <pc:sldChg chg="modSp del mod ord">
        <pc:chgData name="Narcis Pica," userId="7ab95714-edbf-49fb-a9ec-b16e796f8292" providerId="ADAL" clId="{0675B03E-7359-40A6-A03D-01EEA381C6D9}" dt="2024-03-08T11:17:14.723" v="3102" actId="47"/>
        <pc:sldMkLst>
          <pc:docMk/>
          <pc:sldMk cId="2056375331" sldId="2147474232"/>
        </pc:sldMkLst>
        <pc:picChg chg="mod">
          <ac:chgData name="Narcis Pica," userId="7ab95714-edbf-49fb-a9ec-b16e796f8292" providerId="ADAL" clId="{0675B03E-7359-40A6-A03D-01EEA381C6D9}" dt="2024-03-08T11:16:33.418" v="3094" actId="1076"/>
          <ac:picMkLst>
            <pc:docMk/>
            <pc:sldMk cId="2056375331" sldId="2147474232"/>
            <ac:picMk id="12" creationId="{404B72FB-BE31-EF4A-96BA-450AD9FABA47}"/>
          </ac:picMkLst>
        </pc:picChg>
      </pc:sldChg>
      <pc:sldChg chg="del">
        <pc:chgData name="Narcis Pica," userId="7ab95714-edbf-49fb-a9ec-b16e796f8292" providerId="ADAL" clId="{0675B03E-7359-40A6-A03D-01EEA381C6D9}" dt="2024-03-08T11:51:20.634" v="3786" actId="47"/>
        <pc:sldMkLst>
          <pc:docMk/>
          <pc:sldMk cId="54017493" sldId="2147474233"/>
        </pc:sldMkLst>
      </pc:sldChg>
      <pc:sldChg chg="del ord">
        <pc:chgData name="Narcis Pica," userId="7ab95714-edbf-49fb-a9ec-b16e796f8292" providerId="ADAL" clId="{0675B03E-7359-40A6-A03D-01EEA381C6D9}" dt="2024-03-11T13:36:28.528" v="4147" actId="47"/>
        <pc:sldMkLst>
          <pc:docMk/>
          <pc:sldMk cId="4015052978" sldId="2147474234"/>
        </pc:sldMkLst>
      </pc:sldChg>
      <pc:sldChg chg="del ord">
        <pc:chgData name="Narcis Pica," userId="7ab95714-edbf-49fb-a9ec-b16e796f8292" providerId="ADAL" clId="{0675B03E-7359-40A6-A03D-01EEA381C6D9}" dt="2024-04-01T11:25:36.792" v="13891" actId="2696"/>
        <pc:sldMkLst>
          <pc:docMk/>
          <pc:sldMk cId="4089124749" sldId="2147474235"/>
        </pc:sldMkLst>
      </pc:sldChg>
      <pc:sldChg chg="del">
        <pc:chgData name="Narcis Pica," userId="7ab95714-edbf-49fb-a9ec-b16e796f8292" providerId="ADAL" clId="{0675B03E-7359-40A6-A03D-01EEA381C6D9}" dt="2024-03-08T09:58:47.704" v="1226" actId="47"/>
        <pc:sldMkLst>
          <pc:docMk/>
          <pc:sldMk cId="3466493515" sldId="2147474236"/>
        </pc:sldMkLst>
      </pc:sldChg>
      <pc:sldChg chg="del">
        <pc:chgData name="Narcis Pica," userId="7ab95714-edbf-49fb-a9ec-b16e796f8292" providerId="ADAL" clId="{0675B03E-7359-40A6-A03D-01EEA381C6D9}" dt="2024-04-01T15:26:06.236" v="20779" actId="47"/>
        <pc:sldMkLst>
          <pc:docMk/>
          <pc:sldMk cId="812232448" sldId="2147474237"/>
        </pc:sldMkLst>
      </pc:sldChg>
      <pc:sldChg chg="del ord">
        <pc:chgData name="Narcis Pica," userId="7ab95714-edbf-49fb-a9ec-b16e796f8292" providerId="ADAL" clId="{0675B03E-7359-40A6-A03D-01EEA381C6D9}" dt="2024-03-26T16:31:02.873" v="11401" actId="2696"/>
        <pc:sldMkLst>
          <pc:docMk/>
          <pc:sldMk cId="4032725673" sldId="2147474238"/>
        </pc:sldMkLst>
      </pc:sldChg>
      <pc:sldChg chg="del">
        <pc:chgData name="Narcis Pica," userId="7ab95714-edbf-49fb-a9ec-b16e796f8292" providerId="ADAL" clId="{0675B03E-7359-40A6-A03D-01EEA381C6D9}" dt="2024-04-04T12:18:10.213" v="21414" actId="47"/>
        <pc:sldMkLst>
          <pc:docMk/>
          <pc:sldMk cId="1670030199" sldId="2147474239"/>
        </pc:sldMkLst>
      </pc:sldChg>
      <pc:sldChg chg="del ord">
        <pc:chgData name="Narcis Pica," userId="7ab95714-edbf-49fb-a9ec-b16e796f8292" providerId="ADAL" clId="{0675B03E-7359-40A6-A03D-01EEA381C6D9}" dt="2024-04-01T15:26:00.373" v="20778" actId="47"/>
        <pc:sldMkLst>
          <pc:docMk/>
          <pc:sldMk cId="2443550187" sldId="2147474240"/>
        </pc:sldMkLst>
      </pc:sldChg>
      <pc:sldChg chg="del">
        <pc:chgData name="Narcis Pica," userId="7ab95714-edbf-49fb-a9ec-b16e796f8292" providerId="ADAL" clId="{0675B03E-7359-40A6-A03D-01EEA381C6D9}" dt="2024-04-04T12:19:00.361" v="21420" actId="47"/>
        <pc:sldMkLst>
          <pc:docMk/>
          <pc:sldMk cId="2913864170" sldId="2147474241"/>
        </pc:sldMkLst>
      </pc:sldChg>
      <pc:sldChg chg="del">
        <pc:chgData name="Narcis Pica," userId="7ab95714-edbf-49fb-a9ec-b16e796f8292" providerId="ADAL" clId="{0675B03E-7359-40A6-A03D-01EEA381C6D9}" dt="2024-04-04T12:18:21.989" v="21415" actId="47"/>
        <pc:sldMkLst>
          <pc:docMk/>
          <pc:sldMk cId="1185302253" sldId="2147474242"/>
        </pc:sldMkLst>
      </pc:sldChg>
      <pc:sldChg chg="del">
        <pc:chgData name="Narcis Pica," userId="7ab95714-edbf-49fb-a9ec-b16e796f8292" providerId="ADAL" clId="{0675B03E-7359-40A6-A03D-01EEA381C6D9}" dt="2024-04-04T12:18:29.250" v="21416" actId="47"/>
        <pc:sldMkLst>
          <pc:docMk/>
          <pc:sldMk cId="310047832" sldId="2147474243"/>
        </pc:sldMkLst>
      </pc:sldChg>
      <pc:sldChg chg="del">
        <pc:chgData name="Narcis Pica," userId="7ab95714-edbf-49fb-a9ec-b16e796f8292" providerId="ADAL" clId="{0675B03E-7359-40A6-A03D-01EEA381C6D9}" dt="2024-04-04T12:19:05.896" v="21421" actId="47"/>
        <pc:sldMkLst>
          <pc:docMk/>
          <pc:sldMk cId="313795641" sldId="2147474244"/>
        </pc:sldMkLst>
      </pc:sldChg>
      <pc:sldChg chg="del">
        <pc:chgData name="Narcis Pica," userId="7ab95714-edbf-49fb-a9ec-b16e796f8292" providerId="ADAL" clId="{0675B03E-7359-40A6-A03D-01EEA381C6D9}" dt="2024-04-04T12:18:37.407" v="21417" actId="47"/>
        <pc:sldMkLst>
          <pc:docMk/>
          <pc:sldMk cId="1626004401" sldId="2147474245"/>
        </pc:sldMkLst>
      </pc:sldChg>
      <pc:sldChg chg="del">
        <pc:chgData name="Narcis Pica," userId="7ab95714-edbf-49fb-a9ec-b16e796f8292" providerId="ADAL" clId="{0675B03E-7359-40A6-A03D-01EEA381C6D9}" dt="2024-04-04T12:18:50.805" v="21418" actId="47"/>
        <pc:sldMkLst>
          <pc:docMk/>
          <pc:sldMk cId="635336387" sldId="2147474246"/>
        </pc:sldMkLst>
      </pc:sldChg>
      <pc:sldChg chg="del ord">
        <pc:chgData name="Narcis Pica," userId="7ab95714-edbf-49fb-a9ec-b16e796f8292" providerId="ADAL" clId="{0675B03E-7359-40A6-A03D-01EEA381C6D9}" dt="2024-04-04T12:19:37.751" v="21426" actId="47"/>
        <pc:sldMkLst>
          <pc:docMk/>
          <pc:sldMk cId="530300775" sldId="2147474247"/>
        </pc:sldMkLst>
      </pc:sldChg>
      <pc:sldChg chg="del">
        <pc:chgData name="Narcis Pica," userId="7ab95714-edbf-49fb-a9ec-b16e796f8292" providerId="ADAL" clId="{0675B03E-7359-40A6-A03D-01EEA381C6D9}" dt="2024-04-04T12:18:53.662" v="21419" actId="47"/>
        <pc:sldMkLst>
          <pc:docMk/>
          <pc:sldMk cId="1184417825" sldId="2147474248"/>
        </pc:sldMkLst>
      </pc:sldChg>
      <pc:sldChg chg="delSp modSp del mod delAnim modAnim">
        <pc:chgData name="Narcis Pica," userId="7ab95714-edbf-49fb-a9ec-b16e796f8292" providerId="ADAL" clId="{0675B03E-7359-40A6-A03D-01EEA381C6D9}" dt="2024-04-10T13:05:03.171" v="25438" actId="47"/>
        <pc:sldMkLst>
          <pc:docMk/>
          <pc:sldMk cId="3681853412" sldId="2147474252"/>
        </pc:sldMkLst>
        <pc:spChg chg="del">
          <ac:chgData name="Narcis Pica," userId="7ab95714-edbf-49fb-a9ec-b16e796f8292" providerId="ADAL" clId="{0675B03E-7359-40A6-A03D-01EEA381C6D9}" dt="2024-03-08T08:09:37.111" v="0" actId="478"/>
          <ac:spMkLst>
            <pc:docMk/>
            <pc:sldMk cId="3681853412" sldId="2147474252"/>
            <ac:spMk id="3" creationId="{63B5ADBB-8236-E28A-1190-9AE87BD89F81}"/>
          </ac:spMkLst>
        </pc:spChg>
        <pc:spChg chg="del">
          <ac:chgData name="Narcis Pica," userId="7ab95714-edbf-49fb-a9ec-b16e796f8292" providerId="ADAL" clId="{0675B03E-7359-40A6-A03D-01EEA381C6D9}" dt="2024-04-03T10:36:22.332" v="20801" actId="478"/>
          <ac:spMkLst>
            <pc:docMk/>
            <pc:sldMk cId="3681853412" sldId="2147474252"/>
            <ac:spMk id="12" creationId="{B68474E9-A4BF-5518-DD4C-A657B3111B5F}"/>
          </ac:spMkLst>
        </pc:spChg>
        <pc:spChg chg="del">
          <ac:chgData name="Narcis Pica," userId="7ab95714-edbf-49fb-a9ec-b16e796f8292" providerId="ADAL" clId="{0675B03E-7359-40A6-A03D-01EEA381C6D9}" dt="2024-04-03T10:36:24.969" v="20802" actId="478"/>
          <ac:spMkLst>
            <pc:docMk/>
            <pc:sldMk cId="3681853412" sldId="2147474252"/>
            <ac:spMk id="13" creationId="{0A366C01-2005-9E16-87BC-ED88530BD74F}"/>
          </ac:spMkLst>
        </pc:spChg>
        <pc:spChg chg="del">
          <ac:chgData name="Narcis Pica," userId="7ab95714-edbf-49fb-a9ec-b16e796f8292" providerId="ADAL" clId="{0675B03E-7359-40A6-A03D-01EEA381C6D9}" dt="2024-04-03T10:36:28.865" v="20804" actId="478"/>
          <ac:spMkLst>
            <pc:docMk/>
            <pc:sldMk cId="3681853412" sldId="2147474252"/>
            <ac:spMk id="14" creationId="{E2DA4E3E-114E-FA30-6FB3-E0A4D8DD287E}"/>
          </ac:spMkLst>
        </pc:spChg>
        <pc:spChg chg="del">
          <ac:chgData name="Narcis Pica," userId="7ab95714-edbf-49fb-a9ec-b16e796f8292" providerId="ADAL" clId="{0675B03E-7359-40A6-A03D-01EEA381C6D9}" dt="2024-04-03T10:36:26.873" v="20803" actId="478"/>
          <ac:spMkLst>
            <pc:docMk/>
            <pc:sldMk cId="3681853412" sldId="2147474252"/>
            <ac:spMk id="18" creationId="{DEDFB319-17C8-62B6-3232-C44F689D26ED}"/>
          </ac:spMkLst>
        </pc:spChg>
        <pc:spChg chg="del">
          <ac:chgData name="Narcis Pica," userId="7ab95714-edbf-49fb-a9ec-b16e796f8292" providerId="ADAL" clId="{0675B03E-7359-40A6-A03D-01EEA381C6D9}" dt="2024-04-03T10:36:47.693" v="20806" actId="478"/>
          <ac:spMkLst>
            <pc:docMk/>
            <pc:sldMk cId="3681853412" sldId="2147474252"/>
            <ac:spMk id="20" creationId="{EA6E6471-2D0C-7D08-A436-5967263B1C20}"/>
          </ac:spMkLst>
        </pc:spChg>
        <pc:picChg chg="del">
          <ac:chgData name="Narcis Pica," userId="7ab95714-edbf-49fb-a9ec-b16e796f8292" providerId="ADAL" clId="{0675B03E-7359-40A6-A03D-01EEA381C6D9}" dt="2024-04-03T10:36:04.263" v="20798" actId="478"/>
          <ac:picMkLst>
            <pc:docMk/>
            <pc:sldMk cId="3681853412" sldId="2147474252"/>
            <ac:picMk id="2" creationId="{CEC7AABE-37CB-EDAF-6603-33B37CE51A77}"/>
          </ac:picMkLst>
        </pc:picChg>
        <pc:picChg chg="mod">
          <ac:chgData name="Narcis Pica," userId="7ab95714-edbf-49fb-a9ec-b16e796f8292" providerId="ADAL" clId="{0675B03E-7359-40A6-A03D-01EEA381C6D9}" dt="2024-04-03T10:36:42.292" v="20805" actId="1076"/>
          <ac:picMkLst>
            <pc:docMk/>
            <pc:sldMk cId="3681853412" sldId="2147474252"/>
            <ac:picMk id="6" creationId="{70B581F4-5F24-ED6D-8F0B-4EB85866A4BE}"/>
          </ac:picMkLst>
        </pc:picChg>
        <pc:picChg chg="mod ord">
          <ac:chgData name="Narcis Pica," userId="7ab95714-edbf-49fb-a9ec-b16e796f8292" providerId="ADAL" clId="{0675B03E-7359-40A6-A03D-01EEA381C6D9}" dt="2024-04-08T07:06:41.567" v="22668" actId="167"/>
          <ac:picMkLst>
            <pc:docMk/>
            <pc:sldMk cId="3681853412" sldId="2147474252"/>
            <ac:picMk id="10" creationId="{734305E4-7F7B-0AA6-DCD0-7D8FA3FE2B1D}"/>
          </ac:picMkLst>
        </pc:picChg>
        <pc:picChg chg="mod ord">
          <ac:chgData name="Narcis Pica," userId="7ab95714-edbf-49fb-a9ec-b16e796f8292" providerId="ADAL" clId="{0675B03E-7359-40A6-A03D-01EEA381C6D9}" dt="2024-04-08T07:06:33.971" v="22666" actId="167"/>
          <ac:picMkLst>
            <pc:docMk/>
            <pc:sldMk cId="3681853412" sldId="2147474252"/>
            <ac:picMk id="15" creationId="{B84C57B6-0F44-009F-8A73-B60C8E7E1CBE}"/>
          </ac:picMkLst>
        </pc:picChg>
      </pc:sldChg>
      <pc:sldChg chg="addSp delSp modSp del mod delAnim modAnim">
        <pc:chgData name="Narcis Pica," userId="7ab95714-edbf-49fb-a9ec-b16e796f8292" providerId="ADAL" clId="{0675B03E-7359-40A6-A03D-01EEA381C6D9}" dt="2024-04-10T13:05:03.953" v="25439" actId="47"/>
        <pc:sldMkLst>
          <pc:docMk/>
          <pc:sldMk cId="1671079295" sldId="2147474253"/>
        </pc:sldMkLst>
        <pc:spChg chg="del">
          <ac:chgData name="Narcis Pica," userId="7ab95714-edbf-49fb-a9ec-b16e796f8292" providerId="ADAL" clId="{0675B03E-7359-40A6-A03D-01EEA381C6D9}" dt="2024-03-08T08:09:43.805" v="1" actId="478"/>
          <ac:spMkLst>
            <pc:docMk/>
            <pc:sldMk cId="1671079295" sldId="2147474253"/>
            <ac:spMk id="3" creationId="{63B5ADBB-8236-E28A-1190-9AE87BD89F81}"/>
          </ac:spMkLst>
        </pc:spChg>
        <pc:spChg chg="del">
          <ac:chgData name="Narcis Pica," userId="7ab95714-edbf-49fb-a9ec-b16e796f8292" providerId="ADAL" clId="{0675B03E-7359-40A6-A03D-01EEA381C6D9}" dt="2024-04-03T10:38:59.547" v="20817" actId="478"/>
          <ac:spMkLst>
            <pc:docMk/>
            <pc:sldMk cId="1671079295" sldId="2147474253"/>
            <ac:spMk id="12" creationId="{EFCC7E4D-1DDE-4370-6F42-6EA6B60D0F0B}"/>
          </ac:spMkLst>
        </pc:spChg>
        <pc:spChg chg="del">
          <ac:chgData name="Narcis Pica," userId="7ab95714-edbf-49fb-a9ec-b16e796f8292" providerId="ADAL" clId="{0675B03E-7359-40A6-A03D-01EEA381C6D9}" dt="2024-04-03T10:38:32.862" v="20811" actId="478"/>
          <ac:spMkLst>
            <pc:docMk/>
            <pc:sldMk cId="1671079295" sldId="2147474253"/>
            <ac:spMk id="13" creationId="{33BE6C45-BD72-7284-B965-B76A54E1609A}"/>
          </ac:spMkLst>
        </pc:spChg>
        <pc:picChg chg="del mod">
          <ac:chgData name="Narcis Pica," userId="7ab95714-edbf-49fb-a9ec-b16e796f8292" providerId="ADAL" clId="{0675B03E-7359-40A6-A03D-01EEA381C6D9}" dt="2024-04-03T10:38:52.309" v="20814" actId="478"/>
          <ac:picMkLst>
            <pc:docMk/>
            <pc:sldMk cId="1671079295" sldId="2147474253"/>
            <ac:picMk id="2" creationId="{1279A1AB-B8AB-2177-A1BE-5BB899C34BC1}"/>
          </ac:picMkLst>
        </pc:picChg>
        <pc:picChg chg="add mod">
          <ac:chgData name="Narcis Pica," userId="7ab95714-edbf-49fb-a9ec-b16e796f8292" providerId="ADAL" clId="{0675B03E-7359-40A6-A03D-01EEA381C6D9}" dt="2024-04-03T10:38:53.049" v="20815"/>
          <ac:picMkLst>
            <pc:docMk/>
            <pc:sldMk cId="1671079295" sldId="2147474253"/>
            <ac:picMk id="3" creationId="{415982EE-7985-5C33-87F7-8802A41C39EF}"/>
          </ac:picMkLst>
        </pc:picChg>
      </pc:sldChg>
      <pc:sldChg chg="delSp mod">
        <pc:chgData name="Narcis Pica," userId="7ab95714-edbf-49fb-a9ec-b16e796f8292" providerId="ADAL" clId="{0675B03E-7359-40A6-A03D-01EEA381C6D9}" dt="2024-03-08T08:12:07.828" v="2" actId="478"/>
        <pc:sldMkLst>
          <pc:docMk/>
          <pc:sldMk cId="938925298" sldId="2147474254"/>
        </pc:sldMkLst>
        <pc:spChg chg="del">
          <ac:chgData name="Narcis Pica," userId="7ab95714-edbf-49fb-a9ec-b16e796f8292" providerId="ADAL" clId="{0675B03E-7359-40A6-A03D-01EEA381C6D9}" dt="2024-03-08T08:12:07.828" v="2" actId="478"/>
          <ac:spMkLst>
            <pc:docMk/>
            <pc:sldMk cId="938925298" sldId="2147474254"/>
            <ac:spMk id="3" creationId="{63B5ADBB-8236-E28A-1190-9AE87BD89F81}"/>
          </ac:spMkLst>
        </pc:spChg>
      </pc:sldChg>
      <pc:sldChg chg="delSp mod">
        <pc:chgData name="Narcis Pica," userId="7ab95714-edbf-49fb-a9ec-b16e796f8292" providerId="ADAL" clId="{0675B03E-7359-40A6-A03D-01EEA381C6D9}" dt="2024-03-08T08:12:13.527" v="3" actId="478"/>
        <pc:sldMkLst>
          <pc:docMk/>
          <pc:sldMk cId="3006994644" sldId="2147474255"/>
        </pc:sldMkLst>
        <pc:spChg chg="del">
          <ac:chgData name="Narcis Pica," userId="7ab95714-edbf-49fb-a9ec-b16e796f8292" providerId="ADAL" clId="{0675B03E-7359-40A6-A03D-01EEA381C6D9}" dt="2024-03-08T08:12:13.527" v="3" actId="478"/>
          <ac:spMkLst>
            <pc:docMk/>
            <pc:sldMk cId="3006994644" sldId="2147474255"/>
            <ac:spMk id="3" creationId="{63B5ADBB-8236-E28A-1190-9AE87BD89F81}"/>
          </ac:spMkLst>
        </pc:spChg>
      </pc:sldChg>
      <pc:sldChg chg="delSp mod">
        <pc:chgData name="Narcis Pica," userId="7ab95714-edbf-49fb-a9ec-b16e796f8292" providerId="ADAL" clId="{0675B03E-7359-40A6-A03D-01EEA381C6D9}" dt="2024-03-08T08:12:18.327" v="4" actId="478"/>
        <pc:sldMkLst>
          <pc:docMk/>
          <pc:sldMk cId="3476759048" sldId="2147474256"/>
        </pc:sldMkLst>
        <pc:spChg chg="del">
          <ac:chgData name="Narcis Pica," userId="7ab95714-edbf-49fb-a9ec-b16e796f8292" providerId="ADAL" clId="{0675B03E-7359-40A6-A03D-01EEA381C6D9}" dt="2024-03-08T08:12:18.327" v="4" actId="478"/>
          <ac:spMkLst>
            <pc:docMk/>
            <pc:sldMk cId="3476759048" sldId="2147474256"/>
            <ac:spMk id="3" creationId="{63B5ADBB-8236-E28A-1190-9AE87BD89F81}"/>
          </ac:spMkLst>
        </pc:spChg>
      </pc:sldChg>
      <pc:sldChg chg="addSp delSp modSp mod ord modAnim">
        <pc:chgData name="Narcis Pica," userId="7ab95714-edbf-49fb-a9ec-b16e796f8292" providerId="ADAL" clId="{0675B03E-7359-40A6-A03D-01EEA381C6D9}" dt="2024-04-12T14:29:04.684" v="25857" actId="1076"/>
        <pc:sldMkLst>
          <pc:docMk/>
          <pc:sldMk cId="2603535697" sldId="2147474257"/>
        </pc:sldMkLst>
        <pc:spChg chg="del">
          <ac:chgData name="Narcis Pica," userId="7ab95714-edbf-49fb-a9ec-b16e796f8292" providerId="ADAL" clId="{0675B03E-7359-40A6-A03D-01EEA381C6D9}" dt="2024-04-09T19:21:42.741" v="24106" actId="478"/>
          <ac:spMkLst>
            <pc:docMk/>
            <pc:sldMk cId="2603535697" sldId="2147474257"/>
            <ac:spMk id="2" creationId="{0CB2E7ED-B16D-ACD4-DB95-1A3039942CA6}"/>
          </ac:spMkLst>
        </pc:spChg>
        <pc:spChg chg="del">
          <ac:chgData name="Narcis Pica," userId="7ab95714-edbf-49fb-a9ec-b16e796f8292" providerId="ADAL" clId="{0675B03E-7359-40A6-A03D-01EEA381C6D9}" dt="2024-03-08T08:12:26.876" v="6" actId="478"/>
          <ac:spMkLst>
            <pc:docMk/>
            <pc:sldMk cId="2603535697" sldId="2147474257"/>
            <ac:spMk id="3" creationId="{63B5ADBB-8236-E28A-1190-9AE87BD89F81}"/>
          </ac:spMkLst>
        </pc:spChg>
        <pc:spChg chg="add mod">
          <ac:chgData name="Narcis Pica," userId="7ab95714-edbf-49fb-a9ec-b16e796f8292" providerId="ADAL" clId="{0675B03E-7359-40A6-A03D-01EEA381C6D9}" dt="2024-04-10T13:20:50.813" v="25521"/>
          <ac:spMkLst>
            <pc:docMk/>
            <pc:sldMk cId="2603535697" sldId="2147474257"/>
            <ac:spMk id="3" creationId="{EA21DD72-2110-D339-69CD-BC2EF30AF8BE}"/>
          </ac:spMkLst>
        </pc:spChg>
        <pc:spChg chg="mod">
          <ac:chgData name="Narcis Pica," userId="7ab95714-edbf-49fb-a9ec-b16e796f8292" providerId="ADAL" clId="{0675B03E-7359-40A6-A03D-01EEA381C6D9}" dt="2024-04-12T14:29:00.093" v="25856" actId="6549"/>
          <ac:spMkLst>
            <pc:docMk/>
            <pc:sldMk cId="2603535697" sldId="2147474257"/>
            <ac:spMk id="7" creationId="{1A5FCDA7-E23F-222B-D1B9-7901F89BB7A7}"/>
          </ac:spMkLst>
        </pc:spChg>
        <pc:spChg chg="del">
          <ac:chgData name="Narcis Pica," userId="7ab95714-edbf-49fb-a9ec-b16e796f8292" providerId="ADAL" clId="{0675B03E-7359-40A6-A03D-01EEA381C6D9}" dt="2024-04-09T19:21:42.741" v="24106" actId="478"/>
          <ac:spMkLst>
            <pc:docMk/>
            <pc:sldMk cId="2603535697" sldId="2147474257"/>
            <ac:spMk id="8" creationId="{592FE88E-3BCD-FF50-5E7F-488AAE77A6F1}"/>
          </ac:spMkLst>
        </pc:spChg>
        <pc:grpChg chg="add del mod">
          <ac:chgData name="Narcis Pica," userId="7ab95714-edbf-49fb-a9ec-b16e796f8292" providerId="ADAL" clId="{0675B03E-7359-40A6-A03D-01EEA381C6D9}" dt="2024-04-10T13:15:25.608" v="25466" actId="478"/>
          <ac:grpSpMkLst>
            <pc:docMk/>
            <pc:sldMk cId="2603535697" sldId="2147474257"/>
            <ac:grpSpMk id="11" creationId="{1F515174-B9BD-358D-DC58-97573F4B68F4}"/>
          </ac:grpSpMkLst>
        </pc:grpChg>
        <pc:picChg chg="add mod ord">
          <ac:chgData name="Narcis Pica," userId="7ab95714-edbf-49fb-a9ec-b16e796f8292" providerId="ADAL" clId="{0675B03E-7359-40A6-A03D-01EEA381C6D9}" dt="2024-04-10T13:20:39.603" v="25520" actId="167"/>
          <ac:picMkLst>
            <pc:docMk/>
            <pc:sldMk cId="2603535697" sldId="2147474257"/>
            <ac:picMk id="2" creationId="{3090B95F-B1E1-C38D-11D9-39900FA19680}"/>
          </ac:picMkLst>
        </pc:picChg>
        <pc:picChg chg="add del mod">
          <ac:chgData name="Narcis Pica," userId="7ab95714-edbf-49fb-a9ec-b16e796f8292" providerId="ADAL" clId="{0675B03E-7359-40A6-A03D-01EEA381C6D9}" dt="2024-04-10T09:40:52.322" v="25399" actId="478"/>
          <ac:picMkLst>
            <pc:docMk/>
            <pc:sldMk cId="2603535697" sldId="2147474257"/>
            <ac:picMk id="3" creationId="{1F07452E-1330-E82A-AEAF-BFA7D7E39ECB}"/>
          </ac:picMkLst>
        </pc:picChg>
        <pc:picChg chg="add mod">
          <ac:chgData name="Narcis Pica," userId="7ab95714-edbf-49fb-a9ec-b16e796f8292" providerId="ADAL" clId="{0675B03E-7359-40A6-A03D-01EEA381C6D9}" dt="2024-04-12T14:29:04.684" v="25857" actId="1076"/>
          <ac:picMkLst>
            <pc:docMk/>
            <pc:sldMk cId="2603535697" sldId="2147474257"/>
            <ac:picMk id="6" creationId="{17B05EB2-D61F-08DE-E039-D737480E0C30}"/>
          </ac:picMkLst>
        </pc:picChg>
        <pc:picChg chg="add del mod">
          <ac:chgData name="Narcis Pica," userId="7ab95714-edbf-49fb-a9ec-b16e796f8292" providerId="ADAL" clId="{0675B03E-7359-40A6-A03D-01EEA381C6D9}" dt="2024-04-10T13:15:25.608" v="25466" actId="478"/>
          <ac:picMkLst>
            <pc:docMk/>
            <pc:sldMk cId="2603535697" sldId="2147474257"/>
            <ac:picMk id="6" creationId="{17C37373-5EC3-BDE0-77D1-7DEABE91AC72}"/>
          </ac:picMkLst>
        </pc:picChg>
        <pc:picChg chg="del">
          <ac:chgData name="Narcis Pica," userId="7ab95714-edbf-49fb-a9ec-b16e796f8292" providerId="ADAL" clId="{0675B03E-7359-40A6-A03D-01EEA381C6D9}" dt="2024-04-09T19:21:45.431" v="24107" actId="478"/>
          <ac:picMkLst>
            <pc:docMk/>
            <pc:sldMk cId="2603535697" sldId="2147474257"/>
            <ac:picMk id="6" creationId="{23563203-F051-5C5B-70FD-ECEA1EB72BAC}"/>
          </ac:picMkLst>
        </pc:picChg>
        <pc:picChg chg="del">
          <ac:chgData name="Narcis Pica," userId="7ab95714-edbf-49fb-a9ec-b16e796f8292" providerId="ADAL" clId="{0675B03E-7359-40A6-A03D-01EEA381C6D9}" dt="2024-04-09T19:21:42.741" v="24106" actId="478"/>
          <ac:picMkLst>
            <pc:docMk/>
            <pc:sldMk cId="2603535697" sldId="2147474257"/>
            <ac:picMk id="9" creationId="{26AD8DA8-2474-6C65-E78F-FD2D4360CA78}"/>
          </ac:picMkLst>
        </pc:picChg>
        <pc:picChg chg="del">
          <ac:chgData name="Narcis Pica," userId="7ab95714-edbf-49fb-a9ec-b16e796f8292" providerId="ADAL" clId="{0675B03E-7359-40A6-A03D-01EEA381C6D9}" dt="2024-04-09T19:21:42.741" v="24106" actId="478"/>
          <ac:picMkLst>
            <pc:docMk/>
            <pc:sldMk cId="2603535697" sldId="2147474257"/>
            <ac:picMk id="10" creationId="{24152B28-D0F7-3AB2-58D7-449D25E03150}"/>
          </ac:picMkLst>
        </pc:picChg>
        <pc:picChg chg="mod">
          <ac:chgData name="Narcis Pica," userId="7ab95714-edbf-49fb-a9ec-b16e796f8292" providerId="ADAL" clId="{0675B03E-7359-40A6-A03D-01EEA381C6D9}" dt="2024-04-09T19:24:54.702" v="24164" actId="1076"/>
          <ac:picMkLst>
            <pc:docMk/>
            <pc:sldMk cId="2603535697" sldId="2147474257"/>
            <ac:picMk id="12" creationId="{33DC4376-AE78-63F6-7031-11A20EC1F4E9}"/>
          </ac:picMkLst>
        </pc:picChg>
        <pc:picChg chg="mod">
          <ac:chgData name="Narcis Pica," userId="7ab95714-edbf-49fb-a9ec-b16e796f8292" providerId="ADAL" clId="{0675B03E-7359-40A6-A03D-01EEA381C6D9}" dt="2024-04-09T19:24:54.702" v="24164" actId="1076"/>
          <ac:picMkLst>
            <pc:docMk/>
            <pc:sldMk cId="2603535697" sldId="2147474257"/>
            <ac:picMk id="13" creationId="{3BF617D3-0154-7D89-EA31-1779BD82DC34}"/>
          </ac:picMkLst>
        </pc:picChg>
        <pc:picChg chg="del">
          <ac:chgData name="Narcis Pica," userId="7ab95714-edbf-49fb-a9ec-b16e796f8292" providerId="ADAL" clId="{0675B03E-7359-40A6-A03D-01EEA381C6D9}" dt="2024-04-09T19:21:42.741" v="24106" actId="478"/>
          <ac:picMkLst>
            <pc:docMk/>
            <pc:sldMk cId="2603535697" sldId="2147474257"/>
            <ac:picMk id="15" creationId="{CDBEF8FB-F3CB-8DA8-38E4-3450216F6901}"/>
          </ac:picMkLst>
        </pc:picChg>
        <pc:picChg chg="add del mod">
          <ac:chgData name="Narcis Pica," userId="7ab95714-edbf-49fb-a9ec-b16e796f8292" providerId="ADAL" clId="{0675B03E-7359-40A6-A03D-01EEA381C6D9}" dt="2024-04-10T13:15:27.565" v="25467" actId="478"/>
          <ac:picMkLst>
            <pc:docMk/>
            <pc:sldMk cId="2603535697" sldId="2147474257"/>
            <ac:picMk id="16" creationId="{071788CE-A4E5-428A-1090-CDE8233446A9}"/>
          </ac:picMkLst>
        </pc:picChg>
      </pc:sldChg>
      <pc:sldChg chg="delSp mod">
        <pc:chgData name="Narcis Pica," userId="7ab95714-edbf-49fb-a9ec-b16e796f8292" providerId="ADAL" clId="{0675B03E-7359-40A6-A03D-01EEA381C6D9}" dt="2024-03-08T08:12:23.056" v="5" actId="478"/>
        <pc:sldMkLst>
          <pc:docMk/>
          <pc:sldMk cId="484896688" sldId="2147474258"/>
        </pc:sldMkLst>
        <pc:spChg chg="del">
          <ac:chgData name="Narcis Pica," userId="7ab95714-edbf-49fb-a9ec-b16e796f8292" providerId="ADAL" clId="{0675B03E-7359-40A6-A03D-01EEA381C6D9}" dt="2024-03-08T08:12:23.056" v="5" actId="478"/>
          <ac:spMkLst>
            <pc:docMk/>
            <pc:sldMk cId="484896688" sldId="2147474258"/>
            <ac:spMk id="3" creationId="{63B5ADBB-8236-E28A-1190-9AE87BD89F81}"/>
          </ac:spMkLst>
        </pc:spChg>
      </pc:sldChg>
      <pc:sldChg chg="addSp delSp modSp mod ord">
        <pc:chgData name="Narcis Pica," userId="7ab95714-edbf-49fb-a9ec-b16e796f8292" providerId="ADAL" clId="{0675B03E-7359-40A6-A03D-01EEA381C6D9}" dt="2024-03-18T11:28:25.667" v="7240"/>
        <pc:sldMkLst>
          <pc:docMk/>
          <pc:sldMk cId="967838630" sldId="2147474259"/>
        </pc:sldMkLst>
        <pc:spChg chg="del">
          <ac:chgData name="Narcis Pica," userId="7ab95714-edbf-49fb-a9ec-b16e796f8292" providerId="ADAL" clId="{0675B03E-7359-40A6-A03D-01EEA381C6D9}" dt="2024-03-08T08:12:47.906" v="10" actId="478"/>
          <ac:spMkLst>
            <pc:docMk/>
            <pc:sldMk cId="967838630" sldId="2147474259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09:12:19.877" v="83" actId="255"/>
          <ac:spMkLst>
            <pc:docMk/>
            <pc:sldMk cId="967838630" sldId="2147474259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08T09:10:40.664" v="14" actId="1076"/>
          <ac:picMkLst>
            <pc:docMk/>
            <pc:sldMk cId="967838630" sldId="2147474259"/>
            <ac:picMk id="2" creationId="{D4902CE1-ADA0-70F3-2AA6-F8118C727D14}"/>
          </ac:picMkLst>
        </pc:picChg>
        <pc:picChg chg="add del mod">
          <ac:chgData name="Narcis Pica," userId="7ab95714-edbf-49fb-a9ec-b16e796f8292" providerId="ADAL" clId="{0675B03E-7359-40A6-A03D-01EEA381C6D9}" dt="2024-03-18T10:56:34.485" v="7128" actId="478"/>
          <ac:picMkLst>
            <pc:docMk/>
            <pc:sldMk cId="967838630" sldId="2147474259"/>
            <ac:picMk id="6" creationId="{72FF917B-9710-3A5E-6A93-2683BB5EE282}"/>
          </ac:picMkLst>
        </pc:picChg>
        <pc:picChg chg="add mod">
          <ac:chgData name="Narcis Pica," userId="7ab95714-edbf-49fb-a9ec-b16e796f8292" providerId="ADAL" clId="{0675B03E-7359-40A6-A03D-01EEA381C6D9}" dt="2024-03-18T10:57:30.195" v="7137" actId="14100"/>
          <ac:picMkLst>
            <pc:docMk/>
            <pc:sldMk cId="967838630" sldId="2147474259"/>
            <ac:picMk id="8" creationId="{32C1CA2A-2352-5905-9189-2E3BEBA9D98C}"/>
          </ac:picMkLst>
        </pc:picChg>
        <pc:picChg chg="add del mod">
          <ac:chgData name="Narcis Pica," userId="7ab95714-edbf-49fb-a9ec-b16e796f8292" providerId="ADAL" clId="{0675B03E-7359-40A6-A03D-01EEA381C6D9}" dt="2024-03-18T11:10:20.393" v="7178" actId="478"/>
          <ac:picMkLst>
            <pc:docMk/>
            <pc:sldMk cId="967838630" sldId="2147474259"/>
            <ac:picMk id="9" creationId="{012E2E2D-61A1-0FF0-250E-4C30D64D8750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04T14:42:19.021" v="22075" actId="207"/>
        <pc:sldMkLst>
          <pc:docMk/>
          <pc:sldMk cId="111917181" sldId="2147474260"/>
        </pc:sldMkLst>
        <pc:spChg chg="del">
          <ac:chgData name="Narcis Pica," userId="7ab95714-edbf-49fb-a9ec-b16e796f8292" providerId="ADAL" clId="{0675B03E-7359-40A6-A03D-01EEA381C6D9}" dt="2024-03-08T09:11:29.107" v="21" actId="478"/>
          <ac:spMkLst>
            <pc:docMk/>
            <pc:sldMk cId="111917181" sldId="2147474260"/>
            <ac:spMk id="3" creationId="{63B5ADBB-8236-E28A-1190-9AE87BD89F81}"/>
          </ac:spMkLst>
        </pc:spChg>
        <pc:spChg chg="mod ord">
          <ac:chgData name="Narcis Pica," userId="7ab95714-edbf-49fb-a9ec-b16e796f8292" providerId="ADAL" clId="{0675B03E-7359-40A6-A03D-01EEA381C6D9}" dt="2024-03-18T11:36:16.845" v="7329" actId="166"/>
          <ac:spMkLst>
            <pc:docMk/>
            <pc:sldMk cId="111917181" sldId="2147474260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66" creationId="{17DF8A65-4B68-2994-45B3-A9B3A5E27D09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67" creationId="{3F057D2D-9679-864F-A3BC-52AF36712B8E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68" creationId="{A2A6F1E8-35E5-A91B-86BC-DA642C5267CE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69" creationId="{B1EE1E27-AF20-C517-CBBC-471C7A349976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70" creationId="{4451A222-B3EA-A29D-2C18-8865C3270130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78" creationId="{250436D5-105B-3F3A-0BC9-8CC17B8E76D4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79" creationId="{EE54E8C1-9C51-A96E-10BE-2E7EA5F6B1B2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80" creationId="{92578C42-B167-E816-12C9-44994AFDC6FB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81" creationId="{C6C8E5B7-9D75-4B7A-8C0C-10F8DDFEC4C0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82" creationId="{EB09180C-D1EC-0E7B-2BAC-4659318B882D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05" creationId="{F6797F76-7CD1-8ACB-6023-3D8E0CC7F309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06" creationId="{4CE2E923-2FF9-D4C6-B143-3E85E818873A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07" creationId="{419A165D-6823-F373-09DE-9C43CBB8CA4C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08" creationId="{892D48C3-7B6C-596B-FDA4-E1754341CE32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09" creationId="{49945D9A-70C1-B615-727D-A01FA85803CC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10" creationId="{6A363CC5-196B-42BB-855B-ED7B979E0B11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14" creationId="{CD483E13-DC41-A956-CC2C-9F488286BB3F}"/>
          </ac:spMkLst>
        </pc:spChg>
        <pc:spChg chg="add mod">
          <ac:chgData name="Narcis Pica," userId="7ab95714-edbf-49fb-a9ec-b16e796f8292" providerId="ADAL" clId="{0675B03E-7359-40A6-A03D-01EEA381C6D9}" dt="2024-03-08T09:11:20.882" v="20"/>
          <ac:spMkLst>
            <pc:docMk/>
            <pc:sldMk cId="111917181" sldId="2147474260"/>
            <ac:spMk id="115" creationId="{9A23D186-A017-15E7-3855-5ED2A16BB19C}"/>
          </ac:spMkLst>
        </pc:spChg>
        <pc:spChg chg="mod">
          <ac:chgData name="Narcis Pica," userId="7ab95714-edbf-49fb-a9ec-b16e796f8292" providerId="ADAL" clId="{0675B03E-7359-40A6-A03D-01EEA381C6D9}" dt="2024-03-18T11:31:49.503" v="7267"/>
          <ac:spMkLst>
            <pc:docMk/>
            <pc:sldMk cId="111917181" sldId="2147474260"/>
            <ac:spMk id="116" creationId="{3ACDA0DA-E4E3-B5A7-8CCB-7B00A2FEFD31}"/>
          </ac:spMkLst>
        </pc:spChg>
        <pc:spChg chg="mod topLvl">
          <ac:chgData name="Narcis Pica," userId="7ab95714-edbf-49fb-a9ec-b16e796f8292" providerId="ADAL" clId="{0675B03E-7359-40A6-A03D-01EEA381C6D9}" dt="2024-04-04T14:42:12.257" v="22074" actId="207"/>
          <ac:spMkLst>
            <pc:docMk/>
            <pc:sldMk cId="111917181" sldId="2147474260"/>
            <ac:spMk id="119" creationId="{2DDB37B6-963D-D361-816A-498F213F8E3A}"/>
          </ac:spMkLst>
        </pc:spChg>
        <pc:spChg chg="add mod">
          <ac:chgData name="Narcis Pica," userId="7ab95714-edbf-49fb-a9ec-b16e796f8292" providerId="ADAL" clId="{0675B03E-7359-40A6-A03D-01EEA381C6D9}" dt="2024-04-04T14:42:19.021" v="22075" actId="207"/>
          <ac:spMkLst>
            <pc:docMk/>
            <pc:sldMk cId="111917181" sldId="2147474260"/>
            <ac:spMk id="121" creationId="{6334E7CF-74A2-4F31-8657-D3B6CEAAB37C}"/>
          </ac:spMkLst>
        </pc:spChg>
        <pc:grpChg chg="add del mod">
          <ac:chgData name="Narcis Pica," userId="7ab95714-edbf-49fb-a9ec-b16e796f8292" providerId="ADAL" clId="{0675B03E-7359-40A6-A03D-01EEA381C6D9}" dt="2024-03-18T11:31:52.275" v="7268"/>
          <ac:grpSpMkLst>
            <pc:docMk/>
            <pc:sldMk cId="111917181" sldId="2147474260"/>
            <ac:grpSpMk id="3" creationId="{A892C68E-EA83-4528-D67F-32BA32C98E79}"/>
          </ac:grpSpMkLst>
        </pc:grpChg>
        <pc:grpChg chg="add del mod">
          <ac:chgData name="Narcis Pica," userId="7ab95714-edbf-49fb-a9ec-b16e796f8292" providerId="ADAL" clId="{0675B03E-7359-40A6-A03D-01EEA381C6D9}" dt="2024-03-18T11:32:16.540" v="7272" actId="478"/>
          <ac:grpSpMkLst>
            <pc:docMk/>
            <pc:sldMk cId="111917181" sldId="2147474260"/>
            <ac:grpSpMk id="118" creationId="{E0E00D3E-3B26-7118-151E-1B028205A6DF}"/>
          </ac:grpSpMkLst>
        </pc:grp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2" creationId="{88C89052-8A4B-D84B-B661-38398B9CB88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" creationId="{7305EB4F-43B5-C2BA-0C87-110A5F770D39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" creationId="{EF5BBE3B-163C-8478-417F-11379999910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" creationId="{848539F8-19C1-0E7D-9279-AE8A1F01B9D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" creationId="{F4ED3590-2757-355E-9481-244352D44AFC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38" creationId="{EF9F2228-56D6-1856-97AD-91D8A7A7FF15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39" creationId="{5A18982A-510B-D6CB-921D-58EB01D019E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0" creationId="{AA9B0675-E3E0-4499-2A7F-3482419F0F4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1" creationId="{04A5C535-5AF2-57E9-AA31-11AF1B6F928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2" creationId="{19027407-E352-9D10-E2C5-2FE8BCCFC8C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3" creationId="{9C480CCF-3C21-BB31-E5EF-892406347D8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4" creationId="{BF655E18-F01F-2B31-4159-2428CEF0B7AF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5" creationId="{958AF365-7B67-D3D6-6B72-FCDC323C6B7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6" creationId="{E0C8D048-F3EA-BB7D-EA1F-9437CB9595E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7" creationId="{AA9B43DB-5C1C-2134-D755-73F38C0C9DD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8" creationId="{3B9D7F60-A811-6902-9BC7-1254A5357EBA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49" creationId="{F200ECCB-3A19-06FE-2D64-BF9A8F541BAD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0" creationId="{414143CF-3265-E0E9-CAFD-30D827C88AD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1" creationId="{C8A1782B-F3BA-B494-5B21-5E07D7C3E58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2" creationId="{D8F0C744-143E-8207-48BE-C1AAA39B861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3" creationId="{5FC008FE-F1CC-D790-4DAA-7454D9E6F3B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4" creationId="{3E18355E-E7E7-67AC-397F-45145F0D9AA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5" creationId="{41D48E9B-6B2C-F44E-C867-7434A261802C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6" creationId="{F5F4E7E1-5B74-4CA5-5CDF-ED60E3B76D45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7" creationId="{EF69B46B-DE07-39CC-7910-4DE2B7745B3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8" creationId="{E18FED29-9696-E7F6-6160-C776D5F2594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59" creationId="{9D535E08-8EE5-7FD2-0884-6234F7F2F5C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0" creationId="{3B3CBDCD-767E-D739-C82D-5E3746A3A11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1" creationId="{B5538707-4FDA-0E06-F138-D53B5C7178E8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2" creationId="{33C04E79-3C7B-B93C-61A8-3AE4FD402827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3" creationId="{8BE33435-44F2-7F6C-F21C-FEE8C68876B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4" creationId="{494E812E-E2E8-5BA1-6C89-45277EE7E3F3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65" creationId="{BCC44251-14E9-1DB6-5D74-7F1546A8C0AD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1" creationId="{23A96A55-6861-97E3-5494-9C5369157F08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2" creationId="{8CA1AB28-23F3-E5A7-F43E-C19895B8C15C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3" creationId="{35BCB8BA-7B1A-5D0B-C34D-ABBFD1D3E5E5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4" creationId="{6DE70B4E-3B55-AF55-C052-A807B73CA0F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5" creationId="{A20B19A0-98DF-2C8B-BE47-9796C334BE9E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6" creationId="{10C68580-E008-BDDB-421D-2551C9F48C18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77" creationId="{78647C14-3E51-0B20-2E99-8DBAE01D9A9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3" creationId="{F2E0C7F9-C69E-496C-9AAC-E28C29432620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4" creationId="{7B770EE3-3A2F-5CC7-4311-B699714A2003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5" creationId="{376879DA-5A86-F209-DFF7-AD223F99551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6" creationId="{E56D667C-9E09-2002-443F-BE8C3B821829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7" creationId="{22430911-AB21-EBAE-AE4E-B4E08496E7F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8" creationId="{0C0071BD-03F6-26B9-9605-3623CE35CD15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89" creationId="{55EA1104-60C6-EF03-AE80-D5016872E48C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0" creationId="{FB58A5CC-4499-7507-7DEC-9FACBCD9FAC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1" creationId="{0B067AEC-3FD3-74C9-3C0B-0F8DB50926EA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2" creationId="{93F33103-C012-52CC-DFD1-E4A0DB6A8211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3" creationId="{85B5AFAF-E0BE-012C-68E4-EECCEA0042F7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4" creationId="{A0EFC0FF-AF91-42CC-7C52-65253BFC313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5" creationId="{3C986FC8-1602-6C00-D333-027CB14E312B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6" creationId="{95AED3B1-5A77-434F-D711-5702127C81C7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7" creationId="{9722264A-B1A2-2134-CAC6-498EFF712CB3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8" creationId="{E4B686AE-5CF0-4963-1EF9-35E847F17418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99" creationId="{972743F1-4F30-3A94-EFD1-3CE4469F6E6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0" creationId="{C9AF7869-B0A6-35FB-81B2-FB1ADD52F927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1" creationId="{0BCDF522-CD70-6F92-ECD5-E72604AA8D33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2" creationId="{92E8E7F5-D5DF-EDC5-2981-987B3EC734D6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3" creationId="{95117582-0C84-42D4-2C4D-A1B83C88EF92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04" creationId="{3C66903C-A9DF-BD3D-638D-AF3381160A6F}"/>
          </ac:picMkLst>
        </pc:picChg>
        <pc:picChg chg="add mod">
          <ac:chgData name="Narcis Pica," userId="7ab95714-edbf-49fb-a9ec-b16e796f8292" providerId="ADAL" clId="{0675B03E-7359-40A6-A03D-01EEA381C6D9}" dt="2024-03-08T09:11:20.882" v="20"/>
          <ac:picMkLst>
            <pc:docMk/>
            <pc:sldMk cId="111917181" sldId="2147474260"/>
            <ac:picMk id="111" creationId="{35D106ED-A309-B99F-4148-2DEFAE3C0915}"/>
          </ac:picMkLst>
        </pc:picChg>
        <pc:picChg chg="mod">
          <ac:chgData name="Narcis Pica," userId="7ab95714-edbf-49fb-a9ec-b16e796f8292" providerId="ADAL" clId="{0675B03E-7359-40A6-A03D-01EEA381C6D9}" dt="2024-03-18T11:31:49.503" v="7267"/>
          <ac:picMkLst>
            <pc:docMk/>
            <pc:sldMk cId="111917181" sldId="2147474260"/>
            <ac:picMk id="117" creationId="{928D0787-422F-CB25-B434-3BE8DF4DA93E}"/>
          </ac:picMkLst>
        </pc:picChg>
        <pc:picChg chg="del mod topLvl">
          <ac:chgData name="Narcis Pica," userId="7ab95714-edbf-49fb-a9ec-b16e796f8292" providerId="ADAL" clId="{0675B03E-7359-40A6-A03D-01EEA381C6D9}" dt="2024-03-18T11:32:16.540" v="7272" actId="478"/>
          <ac:picMkLst>
            <pc:docMk/>
            <pc:sldMk cId="111917181" sldId="2147474260"/>
            <ac:picMk id="120" creationId="{38E09187-49CA-07F0-BA49-0D53E9536A62}"/>
          </ac:picMkLst>
        </pc:pic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1" creationId="{47D96E2C-A2AE-9C4A-7ED1-97C4B4BF1A93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2" creationId="{F131D490-722D-5107-7713-9E451855E4C0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3" creationId="{DC7E6160-A424-3583-E1E6-6E5950B0A5D5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4" creationId="{B9E6BF68-C512-C2CE-6875-B3D24CD3FBC7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5" creationId="{77AF1557-B3D5-AE17-7548-27B2C75C7BA6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6" creationId="{45F05E62-90C5-50C5-A3DF-B25DF6BF17D0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7" creationId="{DB016528-FC82-00FC-B93C-762AC8F96B8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8" creationId="{E6CFFB7C-9AE0-BC22-E0E3-A4A896DB0E4A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9" creationId="{DD806CE0-43BD-483E-7FC0-5D4863F228BE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0" creationId="{B8E3BFCA-2D9E-2BC4-5F7D-910AD0C71D8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1" creationId="{68D738B5-3BCD-DCD7-963D-5CAE9B93202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2" creationId="{2B8035D5-C9D5-1631-E7DB-9698FF7526AD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3" creationId="{4513AEAB-7CEB-E17D-467B-6445B9380342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4" creationId="{350939AB-68B5-48A7-477C-A00A6745AEEC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5" creationId="{C3FBDBC4-15BB-A153-AF71-415899A7E021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6" creationId="{16FC6B6F-41FC-A1BB-AB81-B7B31D299188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7" creationId="{55A74661-A581-3F32-2A7B-DF09F0F496A1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8" creationId="{B2D4F812-9353-4AF5-A15E-48EEBBB6CF5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29" creationId="{C084D75B-D162-9F7F-DB2B-E7A92111401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0" creationId="{02EF6F1C-BD45-12E6-DC27-00C8672A9709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1" creationId="{F84AABE1-C903-E98E-F358-433EB1898802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2" creationId="{03944768-E4C0-759D-D77F-FB84C58F79D1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3" creationId="{E6DFDC1B-BECB-36DF-0E59-73766E4F96CB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4" creationId="{F7817332-DE9E-26A0-B8C5-1A3D4EFA69AF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5" creationId="{21BC9416-06F1-43E0-0E30-416500EC2CBC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6" creationId="{98235526-17FA-1A75-BCC3-83461B0905B2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37" creationId="{F515131D-0CAA-857E-4B9C-729B8FFCBE30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12" creationId="{F62EDBF6-5E32-88C4-6B53-5EFEA0C4335E}"/>
          </ac:cxnSpMkLst>
        </pc:cxnChg>
        <pc:cxnChg chg="add mod">
          <ac:chgData name="Narcis Pica," userId="7ab95714-edbf-49fb-a9ec-b16e796f8292" providerId="ADAL" clId="{0675B03E-7359-40A6-A03D-01EEA381C6D9}" dt="2024-03-08T09:11:20.882" v="20"/>
          <ac:cxnSpMkLst>
            <pc:docMk/>
            <pc:sldMk cId="111917181" sldId="2147474260"/>
            <ac:cxnSpMk id="113" creationId="{3A3EA5A6-4AB7-3A5E-DE97-C783DBBA5B60}"/>
          </ac:cxnSpMkLst>
        </pc:cxnChg>
      </pc:sldChg>
      <pc:sldChg chg="addSp delSp modSp add mod ord modAnim">
        <pc:chgData name="Narcis Pica," userId="7ab95714-edbf-49fb-a9ec-b16e796f8292" providerId="ADAL" clId="{0675B03E-7359-40A6-A03D-01EEA381C6D9}" dt="2024-04-12T11:32:28.054" v="25696"/>
        <pc:sldMkLst>
          <pc:docMk/>
          <pc:sldMk cId="2836882307" sldId="2147474261"/>
        </pc:sldMkLst>
        <pc:spChg chg="add mod">
          <ac:chgData name="Narcis Pica," userId="7ab95714-edbf-49fb-a9ec-b16e796f8292" providerId="ADAL" clId="{0675B03E-7359-40A6-A03D-01EEA381C6D9}" dt="2024-03-18T15:38:08.834" v="8740" actId="20577"/>
          <ac:spMkLst>
            <pc:docMk/>
            <pc:sldMk cId="2836882307" sldId="2147474261"/>
            <ac:spMk id="2" creationId="{4E299E14-11C9-0699-906D-C492CFE1D191}"/>
          </ac:spMkLst>
        </pc:spChg>
        <pc:spChg chg="del">
          <ac:chgData name="Narcis Pica," userId="7ab95714-edbf-49fb-a9ec-b16e796f8292" providerId="ADAL" clId="{0675B03E-7359-40A6-A03D-01EEA381C6D9}" dt="2024-03-08T09:22:44.594" v="120" actId="478"/>
          <ac:spMkLst>
            <pc:docMk/>
            <pc:sldMk cId="2836882307" sldId="2147474261"/>
            <ac:spMk id="3" creationId="{63B5ADBB-8236-E28A-1190-9AE87BD89F81}"/>
          </ac:spMkLst>
        </pc:spChg>
        <pc:spChg chg="add mod">
          <ac:chgData name="Narcis Pica," userId="7ab95714-edbf-49fb-a9ec-b16e796f8292" providerId="ADAL" clId="{0675B03E-7359-40A6-A03D-01EEA381C6D9}" dt="2024-04-12T10:49:45.506" v="25644" actId="6549"/>
          <ac:spMkLst>
            <pc:docMk/>
            <pc:sldMk cId="2836882307" sldId="2147474261"/>
            <ac:spMk id="6" creationId="{075C3DC6-8505-49FA-6BDE-92977BF310ED}"/>
          </ac:spMkLst>
        </pc:spChg>
        <pc:spChg chg="mod">
          <ac:chgData name="Narcis Pica," userId="7ab95714-edbf-49fb-a9ec-b16e796f8292" providerId="ADAL" clId="{0675B03E-7359-40A6-A03D-01EEA381C6D9}" dt="2024-04-03T11:15:55.344" v="20912" actId="20577"/>
          <ac:spMkLst>
            <pc:docMk/>
            <pc:sldMk cId="2836882307" sldId="2147474261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1T13:09:01.288" v="3857" actId="571"/>
          <ac:spMkLst>
            <pc:docMk/>
            <pc:sldMk cId="2836882307" sldId="2147474261"/>
            <ac:spMk id="15" creationId="{18F5B371-F64A-5FAA-B2AC-1825120F4FB7}"/>
          </ac:spMkLst>
        </pc:spChg>
        <pc:grpChg chg="add mod">
          <ac:chgData name="Narcis Pica," userId="7ab95714-edbf-49fb-a9ec-b16e796f8292" providerId="ADAL" clId="{0675B03E-7359-40A6-A03D-01EEA381C6D9}" dt="2024-03-11T13:09:02.396" v="3858" actId="164"/>
          <ac:grpSpMkLst>
            <pc:docMk/>
            <pc:sldMk cId="2836882307" sldId="2147474261"/>
            <ac:grpSpMk id="3" creationId="{F875D16B-74B3-8328-FDF6-04667397F725}"/>
          </ac:grpSpMkLst>
        </pc:grpChg>
        <pc:grpChg chg="add mod">
          <ac:chgData name="Narcis Pica," userId="7ab95714-edbf-49fb-a9ec-b16e796f8292" providerId="ADAL" clId="{0675B03E-7359-40A6-A03D-01EEA381C6D9}" dt="2024-03-11T13:09:01.288" v="3857" actId="571"/>
          <ac:grpSpMkLst>
            <pc:docMk/>
            <pc:sldMk cId="2836882307" sldId="2147474261"/>
            <ac:grpSpMk id="17" creationId="{B35268D1-E691-38C8-214C-DAE8D79348A6}"/>
          </ac:grpSpMkLst>
        </pc:grpChg>
        <pc:picChg chg="add mod ord">
          <ac:chgData name="Narcis Pica," userId="7ab95714-edbf-49fb-a9ec-b16e796f8292" providerId="ADAL" clId="{0675B03E-7359-40A6-A03D-01EEA381C6D9}" dt="2024-04-12T11:28:54.317" v="25674" actId="167"/>
          <ac:picMkLst>
            <pc:docMk/>
            <pc:sldMk cId="2836882307" sldId="2147474261"/>
            <ac:picMk id="3" creationId="{955DCA89-5B13-B602-AA50-81DD33E30B38}"/>
          </ac:picMkLst>
        </pc:picChg>
        <pc:picChg chg="add del mod ord">
          <ac:chgData name="Narcis Pica," userId="7ab95714-edbf-49fb-a9ec-b16e796f8292" providerId="ADAL" clId="{0675B03E-7359-40A6-A03D-01EEA381C6D9}" dt="2024-04-12T10:50:09.868" v="25646" actId="478"/>
          <ac:picMkLst>
            <pc:docMk/>
            <pc:sldMk cId="2836882307" sldId="2147474261"/>
            <ac:picMk id="8" creationId="{FF88FDFC-3C02-A671-DF06-CD0327C3E3D7}"/>
          </ac:picMkLst>
        </pc:picChg>
        <pc:picChg chg="add del mod">
          <ac:chgData name="Narcis Pica," userId="7ab95714-edbf-49fb-a9ec-b16e796f8292" providerId="ADAL" clId="{0675B03E-7359-40A6-A03D-01EEA381C6D9}" dt="2024-04-12T11:28:07.607" v="25667" actId="1076"/>
          <ac:picMkLst>
            <pc:docMk/>
            <pc:sldMk cId="2836882307" sldId="2147474261"/>
            <ac:picMk id="9" creationId="{40700B4D-B409-98E0-F928-C8B50461E4DE}"/>
          </ac:picMkLst>
        </pc:picChg>
        <pc:picChg chg="add mod ord">
          <ac:chgData name="Narcis Pica," userId="7ab95714-edbf-49fb-a9ec-b16e796f8292" providerId="ADAL" clId="{0675B03E-7359-40A6-A03D-01EEA381C6D9}" dt="2024-04-12T11:27:55.522" v="25665" actId="1076"/>
          <ac:picMkLst>
            <pc:docMk/>
            <pc:sldMk cId="2836882307" sldId="2147474261"/>
            <ac:picMk id="10" creationId="{505FDEE3-EB05-5C1E-C622-8CAC2CBA3159}"/>
          </ac:picMkLst>
        </pc:picChg>
        <pc:picChg chg="add mod">
          <ac:chgData name="Narcis Pica," userId="7ab95714-edbf-49fb-a9ec-b16e796f8292" providerId="ADAL" clId="{0675B03E-7359-40A6-A03D-01EEA381C6D9}" dt="2024-04-12T11:29:03.481" v="25676" actId="1076"/>
          <ac:picMkLst>
            <pc:docMk/>
            <pc:sldMk cId="2836882307" sldId="2147474261"/>
            <ac:picMk id="11" creationId="{4D73D720-6500-3111-045C-E34BAD0240AC}"/>
          </ac:picMkLst>
        </pc:picChg>
        <pc:picChg chg="add mod ord">
          <ac:chgData name="Narcis Pica," userId="7ab95714-edbf-49fb-a9ec-b16e796f8292" providerId="ADAL" clId="{0675B03E-7359-40A6-A03D-01EEA381C6D9}" dt="2024-04-12T11:28:51.017" v="25673" actId="167"/>
          <ac:picMkLst>
            <pc:docMk/>
            <pc:sldMk cId="2836882307" sldId="2147474261"/>
            <ac:picMk id="12" creationId="{1A638D3E-BD55-15E7-FF6E-E53CA3BA8F96}"/>
          </ac:picMkLst>
        </pc:picChg>
        <pc:picChg chg="add mod">
          <ac:chgData name="Narcis Pica," userId="7ab95714-edbf-49fb-a9ec-b16e796f8292" providerId="ADAL" clId="{0675B03E-7359-40A6-A03D-01EEA381C6D9}" dt="2024-04-12T11:28:57.878" v="25675" actId="1076"/>
          <ac:picMkLst>
            <pc:docMk/>
            <pc:sldMk cId="2836882307" sldId="2147474261"/>
            <ac:picMk id="13" creationId="{F85DD795-61FA-965C-3BD9-B5DF978C1A64}"/>
          </ac:picMkLst>
        </pc:picChg>
        <pc:picChg chg="add mod">
          <ac:chgData name="Narcis Pica," userId="7ab95714-edbf-49fb-a9ec-b16e796f8292" providerId="ADAL" clId="{0675B03E-7359-40A6-A03D-01EEA381C6D9}" dt="2024-04-12T11:29:17.973" v="25678" actId="1076"/>
          <ac:picMkLst>
            <pc:docMk/>
            <pc:sldMk cId="2836882307" sldId="2147474261"/>
            <ac:picMk id="14" creationId="{E93B5D99-C130-B8EB-E19A-6C9B77035724}"/>
          </ac:picMkLst>
        </pc:picChg>
        <pc:picChg chg="add mod">
          <ac:chgData name="Narcis Pica," userId="7ab95714-edbf-49fb-a9ec-b16e796f8292" providerId="ADAL" clId="{0675B03E-7359-40A6-A03D-01EEA381C6D9}" dt="2024-03-11T13:09:01.288" v="3857" actId="571"/>
          <ac:picMkLst>
            <pc:docMk/>
            <pc:sldMk cId="2836882307" sldId="2147474261"/>
            <ac:picMk id="16" creationId="{A75F9E54-56C2-62FE-4AB4-659B4F6C2D9F}"/>
          </ac:picMkLst>
        </pc:picChg>
        <pc:picChg chg="mod">
          <ac:chgData name="Narcis Pica," userId="7ab95714-edbf-49fb-a9ec-b16e796f8292" providerId="ADAL" clId="{0675B03E-7359-40A6-A03D-01EEA381C6D9}" dt="2024-03-11T13:09:01.288" v="3857" actId="571"/>
          <ac:picMkLst>
            <pc:docMk/>
            <pc:sldMk cId="2836882307" sldId="2147474261"/>
            <ac:picMk id="18" creationId="{B803E518-2594-62E7-0BD6-6D9E4CBB04B7}"/>
          </ac:picMkLst>
        </pc:picChg>
        <pc:picChg chg="mod">
          <ac:chgData name="Narcis Pica," userId="7ab95714-edbf-49fb-a9ec-b16e796f8292" providerId="ADAL" clId="{0675B03E-7359-40A6-A03D-01EEA381C6D9}" dt="2024-03-11T13:09:01.288" v="3857" actId="571"/>
          <ac:picMkLst>
            <pc:docMk/>
            <pc:sldMk cId="2836882307" sldId="2147474261"/>
            <ac:picMk id="19" creationId="{E3603367-B471-3D69-2FA4-133C60CEA179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04T15:05:13.074" v="22197" actId="14100"/>
        <pc:sldMkLst>
          <pc:docMk/>
          <pc:sldMk cId="2553390746" sldId="2147474262"/>
        </pc:sldMkLst>
        <pc:spChg chg="add mod">
          <ac:chgData name="Narcis Pica," userId="7ab95714-edbf-49fb-a9ec-b16e796f8292" providerId="ADAL" clId="{0675B03E-7359-40A6-A03D-01EEA381C6D9}" dt="2024-03-18T15:38:23.293" v="8753" actId="20577"/>
          <ac:spMkLst>
            <pc:docMk/>
            <pc:sldMk cId="2553390746" sldId="2147474262"/>
            <ac:spMk id="2" creationId="{28A24CE8-621A-6DC3-CDA6-FF4E96D9D2E3}"/>
          </ac:spMkLst>
        </pc:spChg>
        <pc:spChg chg="del">
          <ac:chgData name="Narcis Pica," userId="7ab95714-edbf-49fb-a9ec-b16e796f8292" providerId="ADAL" clId="{0675B03E-7359-40A6-A03D-01EEA381C6D9}" dt="2024-03-08T09:50:05.613" v="775" actId="478"/>
          <ac:spMkLst>
            <pc:docMk/>
            <pc:sldMk cId="2553390746" sldId="2147474262"/>
            <ac:spMk id="3" creationId="{63B5ADBB-8236-E28A-1190-9AE87BD89F81}"/>
          </ac:spMkLst>
        </pc:spChg>
        <pc:spChg chg="add mod">
          <ac:chgData name="Narcis Pica," userId="7ab95714-edbf-49fb-a9ec-b16e796f8292" providerId="ADAL" clId="{0675B03E-7359-40A6-A03D-01EEA381C6D9}" dt="2024-04-04T15:05:13.074" v="22197" actId="14100"/>
          <ac:spMkLst>
            <pc:docMk/>
            <pc:sldMk cId="2553390746" sldId="2147474262"/>
            <ac:spMk id="6" creationId="{5FF800D9-FF24-6610-8AF4-32A9FAAF90B0}"/>
          </ac:spMkLst>
        </pc:spChg>
        <pc:spChg chg="mod">
          <ac:chgData name="Narcis Pica," userId="7ab95714-edbf-49fb-a9ec-b16e796f8292" providerId="ADAL" clId="{0675B03E-7359-40A6-A03D-01EEA381C6D9}" dt="2024-04-03T11:17:36.977" v="20916" actId="20577"/>
          <ac:spMkLst>
            <pc:docMk/>
            <pc:sldMk cId="2553390746" sldId="2147474262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08T09:55:47.470" v="1219" actId="14100"/>
          <ac:picMkLst>
            <pc:docMk/>
            <pc:sldMk cId="2553390746" sldId="2147474262"/>
            <ac:picMk id="8" creationId="{9624840E-04BF-6F8B-2D71-3F478E3A0A6B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3-18T11:41:54.491" v="7549" actId="20577"/>
        <pc:sldMkLst>
          <pc:docMk/>
          <pc:sldMk cId="971784614" sldId="2147474263"/>
        </pc:sldMkLst>
        <pc:spChg chg="add mod">
          <ac:chgData name="Narcis Pica," userId="7ab95714-edbf-49fb-a9ec-b16e796f8292" providerId="ADAL" clId="{0675B03E-7359-40A6-A03D-01EEA381C6D9}" dt="2024-03-08T09:56:34.933" v="1223"/>
          <ac:spMkLst>
            <pc:docMk/>
            <pc:sldMk cId="971784614" sldId="2147474263"/>
            <ac:spMk id="2" creationId="{BC2A2197-D5E9-404C-90B3-A80527EA01A9}"/>
          </ac:spMkLst>
        </pc:spChg>
        <pc:spChg chg="del">
          <ac:chgData name="Narcis Pica," userId="7ab95714-edbf-49fb-a9ec-b16e796f8292" providerId="ADAL" clId="{0675B03E-7359-40A6-A03D-01EEA381C6D9}" dt="2024-03-08T09:56:09.687" v="1222" actId="478"/>
          <ac:spMkLst>
            <pc:docMk/>
            <pc:sldMk cId="971784614" sldId="2147474263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18T11:41:54.491" v="7549" actId="20577"/>
          <ac:spMkLst>
            <pc:docMk/>
            <pc:sldMk cId="971784614" sldId="2147474263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09:56:34.933" v="1223"/>
          <ac:spMkLst>
            <pc:docMk/>
            <pc:sldMk cId="971784614" sldId="2147474263"/>
            <ac:spMk id="8" creationId="{666DFC09-0AF5-A65B-2033-F9DC818F762F}"/>
          </ac:spMkLst>
        </pc:spChg>
        <pc:spChg chg="add mod">
          <ac:chgData name="Narcis Pica," userId="7ab95714-edbf-49fb-a9ec-b16e796f8292" providerId="ADAL" clId="{0675B03E-7359-40A6-A03D-01EEA381C6D9}" dt="2024-03-08T09:56:34.933" v="1223"/>
          <ac:spMkLst>
            <pc:docMk/>
            <pc:sldMk cId="971784614" sldId="2147474263"/>
            <ac:spMk id="10" creationId="{E8B782B0-FEFC-3BBB-90F2-B476B52A1767}"/>
          </ac:spMkLst>
        </pc:spChg>
        <pc:picChg chg="add mod">
          <ac:chgData name="Narcis Pica," userId="7ab95714-edbf-49fb-a9ec-b16e796f8292" providerId="ADAL" clId="{0675B03E-7359-40A6-A03D-01EEA381C6D9}" dt="2024-03-08T09:56:34.933" v="1223"/>
          <ac:picMkLst>
            <pc:docMk/>
            <pc:sldMk cId="971784614" sldId="2147474263"/>
            <ac:picMk id="6" creationId="{D1BA4EF9-6CC7-2444-6D92-A7A640953059}"/>
          </ac:picMkLst>
        </pc:picChg>
        <pc:picChg chg="add mod">
          <ac:chgData name="Narcis Pica," userId="7ab95714-edbf-49fb-a9ec-b16e796f8292" providerId="ADAL" clId="{0675B03E-7359-40A6-A03D-01EEA381C6D9}" dt="2024-03-08T09:56:34.933" v="1223"/>
          <ac:picMkLst>
            <pc:docMk/>
            <pc:sldMk cId="971784614" sldId="2147474263"/>
            <ac:picMk id="9" creationId="{318BC0C9-7EB1-CFEF-E6D3-1210819D7912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7T19:52:01.034" v="12169" actId="1076"/>
        <pc:sldMkLst>
          <pc:docMk/>
          <pc:sldMk cId="3905800438" sldId="2147474264"/>
        </pc:sldMkLst>
        <pc:spChg chg="add mod">
          <ac:chgData name="Narcis Pica," userId="7ab95714-edbf-49fb-a9ec-b16e796f8292" providerId="ADAL" clId="{0675B03E-7359-40A6-A03D-01EEA381C6D9}" dt="2024-03-27T19:52:01.034" v="12169" actId="1076"/>
          <ac:spMkLst>
            <pc:docMk/>
            <pc:sldMk cId="3905800438" sldId="2147474264"/>
            <ac:spMk id="2" creationId="{AEE92647-F48D-5B85-595D-4B93D21363FE}"/>
          </ac:spMkLst>
        </pc:spChg>
        <pc:spChg chg="del">
          <ac:chgData name="Narcis Pica," userId="7ab95714-edbf-49fb-a9ec-b16e796f8292" providerId="ADAL" clId="{0675B03E-7359-40A6-A03D-01EEA381C6D9}" dt="2024-03-08T09:59:27.228" v="1231" actId="478"/>
          <ac:spMkLst>
            <pc:docMk/>
            <pc:sldMk cId="3905800438" sldId="2147474264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18T11:42:10.814" v="7551" actId="20577"/>
          <ac:spMkLst>
            <pc:docMk/>
            <pc:sldMk cId="3905800438" sldId="2147474264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3-08T09:59:22.420" v="1230"/>
          <ac:grpSpMkLst>
            <pc:docMk/>
            <pc:sldMk cId="3905800438" sldId="2147474264"/>
            <ac:grpSpMk id="6" creationId="{72782DF0-6FC0-53F5-B92E-B68DF73BA91A}"/>
          </ac:grpSpMkLst>
        </pc:grpChg>
        <pc:picChg chg="mod">
          <ac:chgData name="Narcis Pica," userId="7ab95714-edbf-49fb-a9ec-b16e796f8292" providerId="ADAL" clId="{0675B03E-7359-40A6-A03D-01EEA381C6D9}" dt="2024-03-08T09:59:22.420" v="1230"/>
          <ac:picMkLst>
            <pc:docMk/>
            <pc:sldMk cId="3905800438" sldId="2147474264"/>
            <ac:picMk id="8" creationId="{C4FAAB54-D60E-C02E-8A6F-D4947A1F1E5E}"/>
          </ac:picMkLst>
        </pc:picChg>
        <pc:picChg chg="mod">
          <ac:chgData name="Narcis Pica," userId="7ab95714-edbf-49fb-a9ec-b16e796f8292" providerId="ADAL" clId="{0675B03E-7359-40A6-A03D-01EEA381C6D9}" dt="2024-03-08T09:59:22.420" v="1230"/>
          <ac:picMkLst>
            <pc:docMk/>
            <pc:sldMk cId="3905800438" sldId="2147474264"/>
            <ac:picMk id="9" creationId="{FABD3AE5-6DA8-EDB9-C737-66813E7B7723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3-18T12:23:47.841" v="7630"/>
        <pc:sldMkLst>
          <pc:docMk/>
          <pc:sldMk cId="3422812743" sldId="2147474265"/>
        </pc:sldMkLst>
        <pc:spChg chg="del">
          <ac:chgData name="Narcis Pica," userId="7ab95714-edbf-49fb-a9ec-b16e796f8292" providerId="ADAL" clId="{0675B03E-7359-40A6-A03D-01EEA381C6D9}" dt="2024-03-08T10:04:09.643" v="1339" actId="478"/>
          <ac:spMkLst>
            <pc:docMk/>
            <pc:sldMk cId="3422812743" sldId="2147474265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05:38.824" v="1463" actId="20577"/>
          <ac:spMkLst>
            <pc:docMk/>
            <pc:sldMk cId="3422812743" sldId="2147474265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3-08T10:04:47.480" v="1344"/>
          <ac:grpSpMkLst>
            <pc:docMk/>
            <pc:sldMk cId="3422812743" sldId="2147474265"/>
            <ac:grpSpMk id="6" creationId="{0CBE9FBA-5DA7-8FCE-5384-2A5E21BB7A88}"/>
          </ac:grpSpMkLst>
        </pc:grpChg>
        <pc:picChg chg="add mod">
          <ac:chgData name="Narcis Pica," userId="7ab95714-edbf-49fb-a9ec-b16e796f8292" providerId="ADAL" clId="{0675B03E-7359-40A6-A03D-01EEA381C6D9}" dt="2024-03-08T10:04:36.694" v="1343" actId="1076"/>
          <ac:picMkLst>
            <pc:docMk/>
            <pc:sldMk cId="3422812743" sldId="2147474265"/>
            <ac:picMk id="2" creationId="{3D64C4E6-7F9C-463C-EAD7-3BC3EEC91BF8}"/>
          </ac:picMkLst>
        </pc:picChg>
        <pc:picChg chg="mod">
          <ac:chgData name="Narcis Pica," userId="7ab95714-edbf-49fb-a9ec-b16e796f8292" providerId="ADAL" clId="{0675B03E-7359-40A6-A03D-01EEA381C6D9}" dt="2024-03-08T10:04:47.480" v="1344"/>
          <ac:picMkLst>
            <pc:docMk/>
            <pc:sldMk cId="3422812743" sldId="2147474265"/>
            <ac:picMk id="8" creationId="{126E71F4-A992-6D16-2C28-B2E2DBF5EDA7}"/>
          </ac:picMkLst>
        </pc:picChg>
        <pc:picChg chg="mod">
          <ac:chgData name="Narcis Pica," userId="7ab95714-edbf-49fb-a9ec-b16e796f8292" providerId="ADAL" clId="{0675B03E-7359-40A6-A03D-01EEA381C6D9}" dt="2024-03-08T10:04:47.480" v="1344"/>
          <ac:picMkLst>
            <pc:docMk/>
            <pc:sldMk cId="3422812743" sldId="2147474265"/>
            <ac:picMk id="9" creationId="{9882E50D-A6B0-6C59-0088-DA21776A4D0C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3-18T12:43:34.654" v="7808"/>
        <pc:sldMkLst>
          <pc:docMk/>
          <pc:sldMk cId="2761448020" sldId="2147474266"/>
        </pc:sldMkLst>
        <pc:spChg chg="add mod">
          <ac:chgData name="Narcis Pica," userId="7ab95714-edbf-49fb-a9ec-b16e796f8292" providerId="ADAL" clId="{0675B03E-7359-40A6-A03D-01EEA381C6D9}" dt="2024-03-18T12:31:47.304" v="7639" actId="1076"/>
          <ac:spMkLst>
            <pc:docMk/>
            <pc:sldMk cId="2761448020" sldId="2147474266"/>
            <ac:spMk id="2" creationId="{93EA9A32-02DA-D7E0-D33F-ED80FC001417}"/>
          </ac:spMkLst>
        </pc:spChg>
        <pc:spChg chg="del">
          <ac:chgData name="Narcis Pica," userId="7ab95714-edbf-49fb-a9ec-b16e796f8292" providerId="ADAL" clId="{0675B03E-7359-40A6-A03D-01EEA381C6D9}" dt="2024-03-08T10:08:02.664" v="1471" actId="478"/>
          <ac:spMkLst>
            <pc:docMk/>
            <pc:sldMk cId="2761448020" sldId="2147474266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08:24.295" v="1513" actId="20577"/>
          <ac:spMkLst>
            <pc:docMk/>
            <pc:sldMk cId="2761448020" sldId="2147474266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18T12:32:26.726" v="7645" actId="14100"/>
          <ac:spMkLst>
            <pc:docMk/>
            <pc:sldMk cId="2761448020" sldId="2147474266"/>
            <ac:spMk id="14" creationId="{A5A2D1A6-AE64-4049-A274-87F99D63E77D}"/>
          </ac:spMkLst>
        </pc:spChg>
        <pc:spChg chg="mod">
          <ac:chgData name="Narcis Pica," userId="7ab95714-edbf-49fb-a9ec-b16e796f8292" providerId="ADAL" clId="{0675B03E-7359-40A6-A03D-01EEA381C6D9}" dt="2024-03-18T12:32:56.034" v="7681" actId="1076"/>
          <ac:spMkLst>
            <pc:docMk/>
            <pc:sldMk cId="2761448020" sldId="2147474266"/>
            <ac:spMk id="15" creationId="{28289949-70F0-2327-EC20-025FE4DBFAEF}"/>
          </ac:spMkLst>
        </pc:spChg>
        <pc:spChg chg="mod">
          <ac:chgData name="Narcis Pica," userId="7ab95714-edbf-49fb-a9ec-b16e796f8292" providerId="ADAL" clId="{0675B03E-7359-40A6-A03D-01EEA381C6D9}" dt="2024-03-18T12:33:10.477" v="7684" actId="14100"/>
          <ac:spMkLst>
            <pc:docMk/>
            <pc:sldMk cId="2761448020" sldId="2147474266"/>
            <ac:spMk id="17" creationId="{75329F08-EAFF-FF7C-2528-01D6F9724D49}"/>
          </ac:spMkLst>
        </pc:spChg>
        <pc:spChg chg="mod">
          <ac:chgData name="Narcis Pica," userId="7ab95714-edbf-49fb-a9ec-b16e796f8292" providerId="ADAL" clId="{0675B03E-7359-40A6-A03D-01EEA381C6D9}" dt="2024-03-18T12:36:49.749" v="7742" actId="20577"/>
          <ac:spMkLst>
            <pc:docMk/>
            <pc:sldMk cId="2761448020" sldId="2147474266"/>
            <ac:spMk id="18" creationId="{AAA34243-52FF-8D5A-A7B9-193A253F8033}"/>
          </ac:spMkLst>
        </pc:spChg>
        <pc:spChg chg="add del mod ord">
          <ac:chgData name="Narcis Pica," userId="7ab95714-edbf-49fb-a9ec-b16e796f8292" providerId="ADAL" clId="{0675B03E-7359-40A6-A03D-01EEA381C6D9}" dt="2024-03-18T12:37:05.199" v="7743" actId="478"/>
          <ac:spMkLst>
            <pc:docMk/>
            <pc:sldMk cId="2761448020" sldId="2147474266"/>
            <ac:spMk id="19" creationId="{EFD5ABEE-A282-744F-194A-329A2F765AD2}"/>
          </ac:spMkLst>
        </pc:spChg>
        <pc:spChg chg="add del">
          <ac:chgData name="Narcis Pica," userId="7ab95714-edbf-49fb-a9ec-b16e796f8292" providerId="ADAL" clId="{0675B03E-7359-40A6-A03D-01EEA381C6D9}" dt="2024-03-18T12:34:46.169" v="7697" actId="478"/>
          <ac:spMkLst>
            <pc:docMk/>
            <pc:sldMk cId="2761448020" sldId="2147474266"/>
            <ac:spMk id="20" creationId="{26FC6E70-C590-889F-5E87-8A681CC15519}"/>
          </ac:spMkLst>
        </pc:spChg>
        <pc:spChg chg="mod">
          <ac:chgData name="Narcis Pica," userId="7ab95714-edbf-49fb-a9ec-b16e796f8292" providerId="ADAL" clId="{0675B03E-7359-40A6-A03D-01EEA381C6D9}" dt="2024-03-18T12:37:08.335" v="7744"/>
          <ac:spMkLst>
            <pc:docMk/>
            <pc:sldMk cId="2761448020" sldId="2147474266"/>
            <ac:spMk id="22" creationId="{D3CF3659-D164-4808-07A7-C1654D7883D0}"/>
          </ac:spMkLst>
        </pc:spChg>
        <pc:spChg chg="mod">
          <ac:chgData name="Narcis Pica," userId="7ab95714-edbf-49fb-a9ec-b16e796f8292" providerId="ADAL" clId="{0675B03E-7359-40A6-A03D-01EEA381C6D9}" dt="2024-03-18T12:39:55.414" v="7759" actId="20577"/>
          <ac:spMkLst>
            <pc:docMk/>
            <pc:sldMk cId="2761448020" sldId="2147474266"/>
            <ac:spMk id="23" creationId="{015274D0-25AD-1B20-7604-D8751D2905F2}"/>
          </ac:spMkLst>
        </pc:spChg>
        <pc:spChg chg="mod">
          <ac:chgData name="Narcis Pica," userId="7ab95714-edbf-49fb-a9ec-b16e796f8292" providerId="ADAL" clId="{0675B03E-7359-40A6-A03D-01EEA381C6D9}" dt="2024-03-18T12:40:20.733" v="7760" actId="14100"/>
          <ac:spMkLst>
            <pc:docMk/>
            <pc:sldMk cId="2761448020" sldId="2147474266"/>
            <ac:spMk id="25" creationId="{6B6D835A-E4B5-AAC1-0759-B47152C183EF}"/>
          </ac:spMkLst>
        </pc:spChg>
        <pc:spChg chg="mod">
          <ac:chgData name="Narcis Pica," userId="7ab95714-edbf-49fb-a9ec-b16e796f8292" providerId="ADAL" clId="{0675B03E-7359-40A6-A03D-01EEA381C6D9}" dt="2024-03-18T12:42:53.021" v="7799" actId="20577"/>
          <ac:spMkLst>
            <pc:docMk/>
            <pc:sldMk cId="2761448020" sldId="2147474266"/>
            <ac:spMk id="26" creationId="{5035AFE0-2586-404C-16B6-126C4C199BFD}"/>
          </ac:spMkLst>
        </pc:spChg>
        <pc:grpChg chg="add mod">
          <ac:chgData name="Narcis Pica," userId="7ab95714-edbf-49fb-a9ec-b16e796f8292" providerId="ADAL" clId="{0675B03E-7359-40A6-A03D-01EEA381C6D9}" dt="2024-03-18T12:32:22.076" v="7644" actId="1076"/>
          <ac:grpSpMkLst>
            <pc:docMk/>
            <pc:sldMk cId="2761448020" sldId="2147474266"/>
            <ac:grpSpMk id="3" creationId="{13A31375-0CFC-9794-E0B4-599197E78AA6}"/>
          </ac:grpSpMkLst>
        </pc:grpChg>
        <pc:grpChg chg="add mod">
          <ac:chgData name="Narcis Pica," userId="7ab95714-edbf-49fb-a9ec-b16e796f8292" providerId="ADAL" clId="{0675B03E-7359-40A6-A03D-01EEA381C6D9}" dt="2024-03-18T12:31:58.795" v="7640" actId="1076"/>
          <ac:grpSpMkLst>
            <pc:docMk/>
            <pc:sldMk cId="2761448020" sldId="2147474266"/>
            <ac:grpSpMk id="6" creationId="{3E78ED2C-E4D8-3E13-1B76-5070D95C15CD}"/>
          </ac:grpSpMkLst>
        </pc:grpChg>
        <pc:grpChg chg="add mod ord">
          <ac:chgData name="Narcis Pica," userId="7ab95714-edbf-49fb-a9ec-b16e796f8292" providerId="ADAL" clId="{0675B03E-7359-40A6-A03D-01EEA381C6D9}" dt="2024-03-18T12:37:11.858" v="7746" actId="1076"/>
          <ac:grpSpMkLst>
            <pc:docMk/>
            <pc:sldMk cId="2761448020" sldId="2147474266"/>
            <ac:grpSpMk id="10" creationId="{D792E436-C063-998E-8797-C6A6B4061B91}"/>
          </ac:grpSpMkLst>
        </pc:grpChg>
        <pc:grpChg chg="add mod">
          <ac:chgData name="Narcis Pica," userId="7ab95714-edbf-49fb-a9ec-b16e796f8292" providerId="ADAL" clId="{0675B03E-7359-40A6-A03D-01EEA381C6D9}" dt="2024-03-18T12:39:12.428" v="7752" actId="1076"/>
          <ac:grpSpMkLst>
            <pc:docMk/>
            <pc:sldMk cId="2761448020" sldId="2147474266"/>
            <ac:grpSpMk id="16" creationId="{D14D0E4C-FFF0-2CE9-7BFA-AAFD2DC4698A}"/>
          </ac:grpSpMkLst>
        </pc:grpChg>
        <pc:grpChg chg="add mod">
          <ac:chgData name="Narcis Pica," userId="7ab95714-edbf-49fb-a9ec-b16e796f8292" providerId="ADAL" clId="{0675B03E-7359-40A6-A03D-01EEA381C6D9}" dt="2024-03-18T12:39:07.981" v="7751" actId="1076"/>
          <ac:grpSpMkLst>
            <pc:docMk/>
            <pc:sldMk cId="2761448020" sldId="2147474266"/>
            <ac:grpSpMk id="21" creationId="{5AB7D4BB-B900-6DB1-3778-CDDECB0D7110}"/>
          </ac:grpSpMkLst>
        </pc:grpChg>
        <pc:grpChg chg="add mod">
          <ac:chgData name="Narcis Pica," userId="7ab95714-edbf-49fb-a9ec-b16e796f8292" providerId="ADAL" clId="{0675B03E-7359-40A6-A03D-01EEA381C6D9}" dt="2024-03-18T12:39:18.695" v="7753" actId="1076"/>
          <ac:grpSpMkLst>
            <pc:docMk/>
            <pc:sldMk cId="2761448020" sldId="2147474266"/>
            <ac:grpSpMk id="24" creationId="{A9AF89C3-5FD9-F2E4-AB19-5E2B5EB84793}"/>
          </ac:grpSpMkLst>
        </pc:grpChg>
        <pc:picChg chg="mod">
          <ac:chgData name="Narcis Pica," userId="7ab95714-edbf-49fb-a9ec-b16e796f8292" providerId="ADAL" clId="{0675B03E-7359-40A6-A03D-01EEA381C6D9}" dt="2024-03-08T10:07:47.649" v="1470"/>
          <ac:picMkLst>
            <pc:docMk/>
            <pc:sldMk cId="2761448020" sldId="2147474266"/>
            <ac:picMk id="8" creationId="{D35F752A-7BC7-2624-2756-37BCE2119351}"/>
          </ac:picMkLst>
        </pc:picChg>
        <pc:picChg chg="mod">
          <ac:chgData name="Narcis Pica," userId="7ab95714-edbf-49fb-a9ec-b16e796f8292" providerId="ADAL" clId="{0675B03E-7359-40A6-A03D-01EEA381C6D9}" dt="2024-03-08T10:07:47.649" v="1470"/>
          <ac:picMkLst>
            <pc:docMk/>
            <pc:sldMk cId="2761448020" sldId="2147474266"/>
            <ac:picMk id="9" creationId="{945A4D55-FEAB-0AA6-144E-A24AE790DE12}"/>
          </ac:picMkLst>
        </pc:picChg>
        <pc:picChg chg="mod">
          <ac:chgData name="Narcis Pica," userId="7ab95714-edbf-49fb-a9ec-b16e796f8292" providerId="ADAL" clId="{0675B03E-7359-40A6-A03D-01EEA381C6D9}" dt="2024-03-08T10:07:47.649" v="1470"/>
          <ac:picMkLst>
            <pc:docMk/>
            <pc:sldMk cId="2761448020" sldId="2147474266"/>
            <ac:picMk id="11" creationId="{03E0E855-3676-F9AE-4FE1-67E64378439F}"/>
          </ac:picMkLst>
        </pc:picChg>
        <pc:picChg chg="mod">
          <ac:chgData name="Narcis Pica," userId="7ab95714-edbf-49fb-a9ec-b16e796f8292" providerId="ADAL" clId="{0675B03E-7359-40A6-A03D-01EEA381C6D9}" dt="2024-03-08T10:07:47.649" v="1470"/>
          <ac:picMkLst>
            <pc:docMk/>
            <pc:sldMk cId="2761448020" sldId="2147474266"/>
            <ac:picMk id="12" creationId="{8FB8D1F8-2A53-BF70-A2D2-176CE9174E8E}"/>
          </ac:picMkLst>
        </pc:picChg>
        <pc:picChg chg="add mod">
          <ac:chgData name="Narcis Pica," userId="7ab95714-edbf-49fb-a9ec-b16e796f8292" providerId="ADAL" clId="{0675B03E-7359-40A6-A03D-01EEA381C6D9}" dt="2024-03-18T12:31:58.795" v="7640" actId="1076"/>
          <ac:picMkLst>
            <pc:docMk/>
            <pc:sldMk cId="2761448020" sldId="2147474266"/>
            <ac:picMk id="13" creationId="{17DFA9FD-2B9F-3036-3129-320A59FCF6C0}"/>
          </ac:picMkLst>
        </pc:picChg>
      </pc:sldChg>
      <pc:sldChg chg="addSp delSp modSp add del mod ord">
        <pc:chgData name="Narcis Pica," userId="7ab95714-edbf-49fb-a9ec-b16e796f8292" providerId="ADAL" clId="{0675B03E-7359-40A6-A03D-01EEA381C6D9}" dt="2024-03-18T12:24:18.292" v="7631" actId="47"/>
        <pc:sldMkLst>
          <pc:docMk/>
          <pc:sldMk cId="408686492" sldId="2147474267"/>
        </pc:sldMkLst>
        <pc:spChg chg="del">
          <ac:chgData name="Narcis Pica," userId="7ab95714-edbf-49fb-a9ec-b16e796f8292" providerId="ADAL" clId="{0675B03E-7359-40A6-A03D-01EEA381C6D9}" dt="2024-03-08T10:16:58.688" v="1579" actId="478"/>
          <ac:spMkLst>
            <pc:docMk/>
            <pc:sldMk cId="408686492" sldId="2147474267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17:11.836" v="1581" actId="255"/>
          <ac:spMkLst>
            <pc:docMk/>
            <pc:sldMk cId="408686492" sldId="2147474267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08T10:17:38.856" v="1586" actId="1076"/>
          <ac:picMkLst>
            <pc:docMk/>
            <pc:sldMk cId="408686492" sldId="2147474267"/>
            <ac:picMk id="2" creationId="{73582584-3E76-08D1-8FDD-36EA82AF349D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4-17T10:27:12.773" v="28342"/>
        <pc:sldMkLst>
          <pc:docMk/>
          <pc:sldMk cId="536519321" sldId="2147474268"/>
        </pc:sldMkLst>
        <pc:spChg chg="mod">
          <ac:chgData name="Narcis Pica," userId="7ab95714-edbf-49fb-a9ec-b16e796f8292" providerId="ADAL" clId="{0675B03E-7359-40A6-A03D-01EEA381C6D9}" dt="2024-03-08T10:23:05.152" v="1813" actId="1076"/>
          <ac:spMkLst>
            <pc:docMk/>
            <pc:sldMk cId="536519321" sldId="2147474268"/>
            <ac:spMk id="2" creationId="{93EA9A32-02DA-D7E0-D33F-ED80FC001417}"/>
          </ac:spMkLst>
        </pc:spChg>
        <pc:spChg chg="mod">
          <ac:chgData name="Narcis Pica," userId="7ab95714-edbf-49fb-a9ec-b16e796f8292" providerId="ADAL" clId="{0675B03E-7359-40A6-A03D-01EEA381C6D9}" dt="2024-03-08T10:12:15.792" v="1573" actId="20577"/>
          <ac:spMkLst>
            <pc:docMk/>
            <pc:sldMk cId="536519321" sldId="2147474268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08T10:10:25.561" v="1555" actId="478"/>
          <ac:grpSpMkLst>
            <pc:docMk/>
            <pc:sldMk cId="536519321" sldId="2147474268"/>
            <ac:grpSpMk id="6" creationId="{3E78ED2C-E4D8-3E13-1B76-5070D95C15CD}"/>
          </ac:grpSpMkLst>
        </pc:grpChg>
        <pc:grpChg chg="del">
          <ac:chgData name="Narcis Pica," userId="7ab95714-edbf-49fb-a9ec-b16e796f8292" providerId="ADAL" clId="{0675B03E-7359-40A6-A03D-01EEA381C6D9}" dt="2024-03-08T10:10:27.352" v="1556" actId="478"/>
          <ac:grpSpMkLst>
            <pc:docMk/>
            <pc:sldMk cId="536519321" sldId="2147474268"/>
            <ac:grpSpMk id="10" creationId="{D792E436-C063-998E-8797-C6A6B4061B91}"/>
          </ac:grpSpMkLst>
        </pc:grpChg>
        <pc:picChg chg="add mod">
          <ac:chgData name="Narcis Pica," userId="7ab95714-edbf-49fb-a9ec-b16e796f8292" providerId="ADAL" clId="{0675B03E-7359-40A6-A03D-01EEA381C6D9}" dt="2024-03-08T10:20:09.598" v="1589" actId="1076"/>
          <ac:picMkLst>
            <pc:docMk/>
            <pc:sldMk cId="536519321" sldId="2147474268"/>
            <ac:picMk id="3" creationId="{4B2930E3-8314-3060-B33E-5D7C110B3390}"/>
          </ac:picMkLst>
        </pc:picChg>
        <pc:picChg chg="del">
          <ac:chgData name="Narcis Pica," userId="7ab95714-edbf-49fb-a9ec-b16e796f8292" providerId="ADAL" clId="{0675B03E-7359-40A6-A03D-01EEA381C6D9}" dt="2024-03-08T10:10:28.843" v="1557" actId="478"/>
          <ac:picMkLst>
            <pc:docMk/>
            <pc:sldMk cId="536519321" sldId="2147474268"/>
            <ac:picMk id="13" creationId="{17DFA9FD-2B9F-3036-3129-320A59FCF6C0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4-17T10:27:12.773" v="28342"/>
        <pc:sldMkLst>
          <pc:docMk/>
          <pc:sldMk cId="1635459070" sldId="2147474269"/>
        </pc:sldMkLst>
        <pc:spChg chg="del">
          <ac:chgData name="Narcis Pica," userId="7ab95714-edbf-49fb-a9ec-b16e796f8292" providerId="ADAL" clId="{0675B03E-7359-40A6-A03D-01EEA381C6D9}" dt="2024-03-08T10:23:54.460" v="1815" actId="478"/>
          <ac:spMkLst>
            <pc:docMk/>
            <pc:sldMk cId="1635459070" sldId="2147474269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24:09.888" v="1817" actId="255"/>
          <ac:spMkLst>
            <pc:docMk/>
            <pc:sldMk cId="1635459070" sldId="2147474269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1T14:21:18.922" v="19874" actId="14100"/>
          <ac:picMkLst>
            <pc:docMk/>
            <pc:sldMk cId="1635459070" sldId="2147474269"/>
            <ac:picMk id="6" creationId="{90DA864A-822E-D063-C51E-B5D88018A499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3-27T19:53:48.269" v="12185" actId="1076"/>
        <pc:sldMkLst>
          <pc:docMk/>
          <pc:sldMk cId="1290128814" sldId="2147474270"/>
        </pc:sldMkLst>
        <pc:spChg chg="add mod">
          <ac:chgData name="Narcis Pica," userId="7ab95714-edbf-49fb-a9ec-b16e796f8292" providerId="ADAL" clId="{0675B03E-7359-40A6-A03D-01EEA381C6D9}" dt="2024-03-27T19:53:48.269" v="12185" actId="1076"/>
          <ac:spMkLst>
            <pc:docMk/>
            <pc:sldMk cId="1290128814" sldId="2147474270"/>
            <ac:spMk id="2" creationId="{93D71667-C5A3-E538-4944-45B83DF6E456}"/>
          </ac:spMkLst>
        </pc:spChg>
        <pc:spChg chg="del">
          <ac:chgData name="Narcis Pica," userId="7ab95714-edbf-49fb-a9ec-b16e796f8292" providerId="ADAL" clId="{0675B03E-7359-40A6-A03D-01EEA381C6D9}" dt="2024-03-08T10:34:48.943" v="1833" actId="478"/>
          <ac:spMkLst>
            <pc:docMk/>
            <pc:sldMk cId="1290128814" sldId="2147474270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35:08.611" v="1864" actId="20577"/>
          <ac:spMkLst>
            <pc:docMk/>
            <pc:sldMk cId="1290128814" sldId="2147474270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0675B03E-7359-40A6-A03D-01EEA381C6D9}" dt="2024-03-18T12:17:42.577" v="7564" actId="478"/>
          <ac:spMkLst>
            <pc:docMk/>
            <pc:sldMk cId="1290128814" sldId="2147474270"/>
            <ac:spMk id="13" creationId="{9AB5C7EE-7201-8BE1-E9FB-389B67186AA1}"/>
          </ac:spMkLst>
        </pc:spChg>
        <pc:spChg chg="add del mod">
          <ac:chgData name="Narcis Pica," userId="7ab95714-edbf-49fb-a9ec-b16e796f8292" providerId="ADAL" clId="{0675B03E-7359-40A6-A03D-01EEA381C6D9}" dt="2024-03-18T12:17:42.577" v="7564" actId="478"/>
          <ac:spMkLst>
            <pc:docMk/>
            <pc:sldMk cId="1290128814" sldId="2147474270"/>
            <ac:spMk id="14" creationId="{419CF65C-15BE-A9F4-0F1E-94828B9F548A}"/>
          </ac:spMkLst>
        </pc:spChg>
        <pc:spChg chg="add del mod">
          <ac:chgData name="Narcis Pica," userId="7ab95714-edbf-49fb-a9ec-b16e796f8292" providerId="ADAL" clId="{0675B03E-7359-40A6-A03D-01EEA381C6D9}" dt="2024-03-18T12:17:42.577" v="7564" actId="478"/>
          <ac:spMkLst>
            <pc:docMk/>
            <pc:sldMk cId="1290128814" sldId="2147474270"/>
            <ac:spMk id="15" creationId="{43FBFE71-3B72-C573-0F92-7C8AE42792D5}"/>
          </ac:spMkLst>
        </pc:spChg>
        <pc:grpChg chg="add mod">
          <ac:chgData name="Narcis Pica," userId="7ab95714-edbf-49fb-a9ec-b16e796f8292" providerId="ADAL" clId="{0675B03E-7359-40A6-A03D-01EEA381C6D9}" dt="2024-03-18T12:20:59.188" v="7588" actId="1076"/>
          <ac:grpSpMkLst>
            <pc:docMk/>
            <pc:sldMk cId="1290128814" sldId="2147474270"/>
            <ac:grpSpMk id="3" creationId="{A7A95EF1-94E8-7558-2503-22DD7DBEC5F7}"/>
          </ac:grpSpMkLst>
        </pc:grpChg>
        <pc:grpChg chg="add del mod">
          <ac:chgData name="Narcis Pica," userId="7ab95714-edbf-49fb-a9ec-b16e796f8292" providerId="ADAL" clId="{0675B03E-7359-40A6-A03D-01EEA381C6D9}" dt="2024-03-18T12:16:46.573" v="7552" actId="478"/>
          <ac:grpSpMkLst>
            <pc:docMk/>
            <pc:sldMk cId="1290128814" sldId="2147474270"/>
            <ac:grpSpMk id="6" creationId="{3AD9600B-7B8F-B74B-E75D-893E9102DBB6}"/>
          </ac:grpSpMkLst>
        </pc:grpChg>
        <pc:grpChg chg="add del mod">
          <ac:chgData name="Narcis Pica," userId="7ab95714-edbf-49fb-a9ec-b16e796f8292" providerId="ADAL" clId="{0675B03E-7359-40A6-A03D-01EEA381C6D9}" dt="2024-03-12T11:19:43.226" v="6366" actId="478"/>
          <ac:grpSpMkLst>
            <pc:docMk/>
            <pc:sldMk cId="1290128814" sldId="2147474270"/>
            <ac:grpSpMk id="10" creationId="{2816B4FF-13D5-616C-F9FC-C38576EC4EFD}"/>
          </ac:grpSpMkLst>
        </pc:grpChg>
        <pc:picChg chg="mod">
          <ac:chgData name="Narcis Pica," userId="7ab95714-edbf-49fb-a9ec-b16e796f8292" providerId="ADAL" clId="{0675B03E-7359-40A6-A03D-01EEA381C6D9}" dt="2024-03-08T10:34:44.746" v="1832"/>
          <ac:picMkLst>
            <pc:docMk/>
            <pc:sldMk cId="1290128814" sldId="2147474270"/>
            <ac:picMk id="8" creationId="{3B98A2BD-96BF-4F95-A784-67CFC843254F}"/>
          </ac:picMkLst>
        </pc:picChg>
        <pc:picChg chg="mod">
          <ac:chgData name="Narcis Pica," userId="7ab95714-edbf-49fb-a9ec-b16e796f8292" providerId="ADAL" clId="{0675B03E-7359-40A6-A03D-01EEA381C6D9}" dt="2024-03-08T10:34:44.746" v="1832"/>
          <ac:picMkLst>
            <pc:docMk/>
            <pc:sldMk cId="1290128814" sldId="2147474270"/>
            <ac:picMk id="9" creationId="{5B418BAB-329B-8934-CC29-01BC113A41FD}"/>
          </ac:picMkLst>
        </pc:picChg>
        <pc:picChg chg="mod">
          <ac:chgData name="Narcis Pica," userId="7ab95714-edbf-49fb-a9ec-b16e796f8292" providerId="ADAL" clId="{0675B03E-7359-40A6-A03D-01EEA381C6D9}" dt="2024-03-18T12:16:47.607" v="7553"/>
          <ac:picMkLst>
            <pc:docMk/>
            <pc:sldMk cId="1290128814" sldId="2147474270"/>
            <ac:picMk id="10" creationId="{DFD43CAF-E12C-4953-A713-AE66740D69C7}"/>
          </ac:picMkLst>
        </pc:picChg>
        <pc:picChg chg="mod">
          <ac:chgData name="Narcis Pica," userId="7ab95714-edbf-49fb-a9ec-b16e796f8292" providerId="ADAL" clId="{0675B03E-7359-40A6-A03D-01EEA381C6D9}" dt="2024-03-08T10:34:44.746" v="1832"/>
          <ac:picMkLst>
            <pc:docMk/>
            <pc:sldMk cId="1290128814" sldId="2147474270"/>
            <ac:picMk id="11" creationId="{9A70D2D3-E1F8-F00F-20DC-0462A559025B}"/>
          </ac:picMkLst>
        </pc:picChg>
        <pc:picChg chg="mod">
          <ac:chgData name="Narcis Pica," userId="7ab95714-edbf-49fb-a9ec-b16e796f8292" providerId="ADAL" clId="{0675B03E-7359-40A6-A03D-01EEA381C6D9}" dt="2024-03-18T12:16:47.607" v="7553"/>
          <ac:picMkLst>
            <pc:docMk/>
            <pc:sldMk cId="1290128814" sldId="2147474270"/>
            <ac:picMk id="11" creationId="{DEDF512A-2994-4A4A-5FB4-03DB32F1F366}"/>
          </ac:picMkLst>
        </pc:picChg>
        <pc:picChg chg="mod">
          <ac:chgData name="Narcis Pica," userId="7ab95714-edbf-49fb-a9ec-b16e796f8292" providerId="ADAL" clId="{0675B03E-7359-40A6-A03D-01EEA381C6D9}" dt="2024-03-08T10:34:44.746" v="1832"/>
          <ac:picMkLst>
            <pc:docMk/>
            <pc:sldMk cId="1290128814" sldId="2147474270"/>
            <ac:picMk id="12" creationId="{87FDE64C-9319-6292-1E7D-90C620D51FFA}"/>
          </ac:picMkLst>
        </pc:picChg>
        <pc:picChg chg="add mod">
          <ac:chgData name="Narcis Pica," userId="7ab95714-edbf-49fb-a9ec-b16e796f8292" providerId="ADAL" clId="{0675B03E-7359-40A6-A03D-01EEA381C6D9}" dt="2024-03-18T12:21:08.900" v="7590" actId="1076"/>
          <ac:picMkLst>
            <pc:docMk/>
            <pc:sldMk cId="1290128814" sldId="2147474270"/>
            <ac:picMk id="12" creationId="{8B1E3C1D-61B7-02D2-0999-5B99A90AACE4}"/>
          </ac:picMkLst>
        </pc:picChg>
        <pc:picChg chg="add del mod">
          <ac:chgData name="Narcis Pica," userId="7ab95714-edbf-49fb-a9ec-b16e796f8292" providerId="ADAL" clId="{0675B03E-7359-40A6-A03D-01EEA381C6D9}" dt="2024-03-12T11:19:45.558" v="6367" actId="478"/>
          <ac:picMkLst>
            <pc:docMk/>
            <pc:sldMk cId="1290128814" sldId="2147474270"/>
            <ac:picMk id="13" creationId="{3D4FF6D1-A5F4-3FD0-1D75-13D83988FCC3}"/>
          </ac:picMkLst>
        </pc:picChg>
        <pc:picChg chg="add del mod">
          <ac:chgData name="Narcis Pica," userId="7ab95714-edbf-49fb-a9ec-b16e796f8292" providerId="ADAL" clId="{0675B03E-7359-40A6-A03D-01EEA381C6D9}" dt="2024-03-18T12:17:42.577" v="7564" actId="478"/>
          <ac:picMkLst>
            <pc:docMk/>
            <pc:sldMk cId="1290128814" sldId="2147474270"/>
            <ac:picMk id="16" creationId="{B9214B60-E712-BAFE-1CA4-5E994E9CCE35}"/>
          </ac:picMkLst>
        </pc:picChg>
        <pc:picChg chg="add del mod">
          <ac:chgData name="Narcis Pica," userId="7ab95714-edbf-49fb-a9ec-b16e796f8292" providerId="ADAL" clId="{0675B03E-7359-40A6-A03D-01EEA381C6D9}" dt="2024-03-18T12:17:42.577" v="7564" actId="478"/>
          <ac:picMkLst>
            <pc:docMk/>
            <pc:sldMk cId="1290128814" sldId="2147474270"/>
            <ac:picMk id="17" creationId="{45638405-FDAE-4D3A-39AC-9937C0F73D4B}"/>
          </ac:picMkLst>
        </pc:picChg>
        <pc:picChg chg="add del mod">
          <ac:chgData name="Narcis Pica," userId="7ab95714-edbf-49fb-a9ec-b16e796f8292" providerId="ADAL" clId="{0675B03E-7359-40A6-A03D-01EEA381C6D9}" dt="2024-03-18T12:17:42.577" v="7564" actId="478"/>
          <ac:picMkLst>
            <pc:docMk/>
            <pc:sldMk cId="1290128814" sldId="2147474270"/>
            <ac:picMk id="18" creationId="{56F68F94-2C91-1D85-817C-7A9B9956D900}"/>
          </ac:picMkLst>
        </pc:picChg>
        <pc:picChg chg="add mod">
          <ac:chgData name="Narcis Pica," userId="7ab95714-edbf-49fb-a9ec-b16e796f8292" providerId="ADAL" clId="{0675B03E-7359-40A6-A03D-01EEA381C6D9}" dt="2024-03-18T12:20:41.981" v="7586" actId="1076"/>
          <ac:picMkLst>
            <pc:docMk/>
            <pc:sldMk cId="1290128814" sldId="2147474270"/>
            <ac:picMk id="20" creationId="{DC12C8BB-ADE7-1ACB-21C7-7BC32D30D00C}"/>
          </ac:picMkLst>
        </pc:picChg>
        <pc:picChg chg="add mod">
          <ac:chgData name="Narcis Pica," userId="7ab95714-edbf-49fb-a9ec-b16e796f8292" providerId="ADAL" clId="{0675B03E-7359-40A6-A03D-01EEA381C6D9}" dt="2024-03-18T12:20:41.981" v="7586" actId="1076"/>
          <ac:picMkLst>
            <pc:docMk/>
            <pc:sldMk cId="1290128814" sldId="2147474270"/>
            <ac:picMk id="22" creationId="{BB3B8997-FF70-5DF5-C39A-5FABA867F007}"/>
          </ac:picMkLst>
        </pc:picChg>
        <pc:picChg chg="add mod">
          <ac:chgData name="Narcis Pica," userId="7ab95714-edbf-49fb-a9ec-b16e796f8292" providerId="ADAL" clId="{0675B03E-7359-40A6-A03D-01EEA381C6D9}" dt="2024-03-18T12:20:41.981" v="7586" actId="1076"/>
          <ac:picMkLst>
            <pc:docMk/>
            <pc:sldMk cId="1290128814" sldId="2147474270"/>
            <ac:picMk id="24" creationId="{36652E23-8E20-0C71-A518-FB56C1573C51}"/>
          </ac:picMkLst>
        </pc:picChg>
        <pc:picChg chg="add mod">
          <ac:chgData name="Narcis Pica," userId="7ab95714-edbf-49fb-a9ec-b16e796f8292" providerId="ADAL" clId="{0675B03E-7359-40A6-A03D-01EEA381C6D9}" dt="2024-03-18T12:20:41.981" v="7586" actId="1076"/>
          <ac:picMkLst>
            <pc:docMk/>
            <pc:sldMk cId="1290128814" sldId="2147474270"/>
            <ac:picMk id="26" creationId="{9A5A40C0-B769-6A27-ABE2-12349D64C056}"/>
          </ac:picMkLst>
        </pc:picChg>
        <pc:picChg chg="add mod">
          <ac:chgData name="Narcis Pica," userId="7ab95714-edbf-49fb-a9ec-b16e796f8292" providerId="ADAL" clId="{0675B03E-7359-40A6-A03D-01EEA381C6D9}" dt="2024-03-18T12:20:41.981" v="7586" actId="1076"/>
          <ac:picMkLst>
            <pc:docMk/>
            <pc:sldMk cId="1290128814" sldId="2147474270"/>
            <ac:picMk id="28" creationId="{4EE405DF-2B57-F8CF-E4DB-BAED04D1908D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17T10:26:03.950" v="28340"/>
        <pc:sldMkLst>
          <pc:docMk/>
          <pc:sldMk cId="1763892079" sldId="2147474271"/>
        </pc:sldMkLst>
        <pc:spChg chg="add mod">
          <ac:chgData name="Narcis Pica," userId="7ab95714-edbf-49fb-a9ec-b16e796f8292" providerId="ADAL" clId="{0675B03E-7359-40A6-A03D-01EEA381C6D9}" dt="2024-03-18T12:48:39.159" v="7860" actId="207"/>
          <ac:spMkLst>
            <pc:docMk/>
            <pc:sldMk cId="1763892079" sldId="2147474271"/>
            <ac:spMk id="2" creationId="{AEA77CBF-DEB9-98F2-08A1-9FDD13DF290A}"/>
          </ac:spMkLst>
        </pc:spChg>
        <pc:spChg chg="del">
          <ac:chgData name="Narcis Pica," userId="7ab95714-edbf-49fb-a9ec-b16e796f8292" providerId="ADAL" clId="{0675B03E-7359-40A6-A03D-01EEA381C6D9}" dt="2024-03-08T10:34:52.366" v="1834" actId="478"/>
          <ac:spMkLst>
            <pc:docMk/>
            <pc:sldMk cId="1763892079" sldId="2147474271"/>
            <ac:spMk id="3" creationId="{63B5ADBB-8236-E28A-1190-9AE87BD89F81}"/>
          </ac:spMkLst>
        </pc:spChg>
        <pc:spChg chg="mod">
          <ac:chgData name="Narcis Pica," userId="7ab95714-edbf-49fb-a9ec-b16e796f8292" providerId="ADAL" clId="{0675B03E-7359-40A6-A03D-01EEA381C6D9}" dt="2024-03-08T10:40:55.288" v="1922" actId="20577"/>
          <ac:spMkLst>
            <pc:docMk/>
            <pc:sldMk cId="1763892079" sldId="2147474271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08T10:45:06.047" v="2085"/>
          <ac:spMkLst>
            <pc:docMk/>
            <pc:sldMk cId="1763892079" sldId="2147474271"/>
            <ac:spMk id="10" creationId="{6BC9E298-6D16-411D-A74F-10403D6FA0D9}"/>
          </ac:spMkLst>
        </pc:spChg>
        <pc:spChg chg="mod">
          <ac:chgData name="Narcis Pica," userId="7ab95714-edbf-49fb-a9ec-b16e796f8292" providerId="ADAL" clId="{0675B03E-7359-40A6-A03D-01EEA381C6D9}" dt="2024-03-08T10:45:06.047" v="2085"/>
          <ac:spMkLst>
            <pc:docMk/>
            <pc:sldMk cId="1763892079" sldId="2147474271"/>
            <ac:spMk id="11" creationId="{4D82AF09-0F03-38A3-96D2-D5441BF567B0}"/>
          </ac:spMkLst>
        </pc:spChg>
        <pc:spChg chg="mod">
          <ac:chgData name="Narcis Pica," userId="7ab95714-edbf-49fb-a9ec-b16e796f8292" providerId="ADAL" clId="{0675B03E-7359-40A6-A03D-01EEA381C6D9}" dt="2024-03-08T10:45:06.047" v="2085"/>
          <ac:spMkLst>
            <pc:docMk/>
            <pc:sldMk cId="1763892079" sldId="2147474271"/>
            <ac:spMk id="12" creationId="{985CC75D-F415-8E1B-067D-ECE9C556F881}"/>
          </ac:spMkLst>
        </pc:spChg>
        <pc:grpChg chg="add del mod">
          <ac:chgData name="Narcis Pica," userId="7ab95714-edbf-49fb-a9ec-b16e796f8292" providerId="ADAL" clId="{0675B03E-7359-40A6-A03D-01EEA381C6D9}" dt="2024-03-12T10:44:23.978" v="5825" actId="478"/>
          <ac:grpSpMkLst>
            <pc:docMk/>
            <pc:sldMk cId="1763892079" sldId="2147474271"/>
            <ac:grpSpMk id="9" creationId="{49B13775-E417-3139-D17D-FD9CD8B00808}"/>
          </ac:grpSpMkLst>
        </pc:grpChg>
        <pc:picChg chg="add del mod">
          <ac:chgData name="Narcis Pica," userId="7ab95714-edbf-49fb-a9ec-b16e796f8292" providerId="ADAL" clId="{0675B03E-7359-40A6-A03D-01EEA381C6D9}" dt="2024-03-12T10:25:00.219" v="5275" actId="478"/>
          <ac:picMkLst>
            <pc:docMk/>
            <pc:sldMk cId="1763892079" sldId="2147474271"/>
            <ac:picMk id="6" creationId="{C34504EA-CDFA-7626-CE15-9B7BF6E12B72}"/>
          </ac:picMkLst>
        </pc:picChg>
        <pc:picChg chg="add del mod">
          <ac:chgData name="Narcis Pica," userId="7ab95714-edbf-49fb-a9ec-b16e796f8292" providerId="ADAL" clId="{0675B03E-7359-40A6-A03D-01EEA381C6D9}" dt="2024-03-12T10:23:09.443" v="5274" actId="478"/>
          <ac:picMkLst>
            <pc:docMk/>
            <pc:sldMk cId="1763892079" sldId="2147474271"/>
            <ac:picMk id="8" creationId="{348CF2C5-EC1F-D40B-61F1-3574B6ADB4A6}"/>
          </ac:picMkLst>
        </pc:picChg>
        <pc:picChg chg="add del mod">
          <ac:chgData name="Narcis Pica," userId="7ab95714-edbf-49fb-a9ec-b16e796f8292" providerId="ADAL" clId="{0675B03E-7359-40A6-A03D-01EEA381C6D9}" dt="2024-03-12T10:44:25.732" v="5826" actId="478"/>
          <ac:picMkLst>
            <pc:docMk/>
            <pc:sldMk cId="1763892079" sldId="2147474271"/>
            <ac:picMk id="13" creationId="{13A6A3D9-9520-1783-A172-971D4487BB37}"/>
          </ac:picMkLst>
        </pc:picChg>
        <pc:picChg chg="add del mod">
          <ac:chgData name="Narcis Pica," userId="7ab95714-edbf-49fb-a9ec-b16e796f8292" providerId="ADAL" clId="{0675B03E-7359-40A6-A03D-01EEA381C6D9}" dt="2024-03-12T10:44:22.051" v="5824" actId="478"/>
          <ac:picMkLst>
            <pc:docMk/>
            <pc:sldMk cId="1763892079" sldId="2147474271"/>
            <ac:picMk id="14" creationId="{E4F70A8D-EF2A-D6AC-F074-84245440D83F}"/>
          </ac:picMkLst>
        </pc:picChg>
        <pc:picChg chg="add mod">
          <ac:chgData name="Narcis Pica," userId="7ab95714-edbf-49fb-a9ec-b16e796f8292" providerId="ADAL" clId="{0675B03E-7359-40A6-A03D-01EEA381C6D9}" dt="2024-03-12T10:42:04.875" v="5354" actId="1076"/>
          <ac:picMkLst>
            <pc:docMk/>
            <pc:sldMk cId="1763892079" sldId="2147474271"/>
            <ac:picMk id="15" creationId="{E529FE5B-ECA6-AEB8-E621-33B4C2A9EC4C}"/>
          </ac:picMkLst>
        </pc:picChg>
        <pc:picChg chg="add mod">
          <ac:chgData name="Narcis Pica," userId="7ab95714-edbf-49fb-a9ec-b16e796f8292" providerId="ADAL" clId="{0675B03E-7359-40A6-A03D-01EEA381C6D9}" dt="2024-03-12T10:42:09.149" v="5355" actId="1076"/>
          <ac:picMkLst>
            <pc:docMk/>
            <pc:sldMk cId="1763892079" sldId="2147474271"/>
            <ac:picMk id="16" creationId="{48572158-8F50-AC53-37C6-EB9F0C1AD394}"/>
          </ac:picMkLst>
        </pc:picChg>
      </pc:sldChg>
      <pc:sldChg chg="add del ord">
        <pc:chgData name="Narcis Pica," userId="7ab95714-edbf-49fb-a9ec-b16e796f8292" providerId="ADAL" clId="{0675B03E-7359-40A6-A03D-01EEA381C6D9}" dt="2024-03-08T10:45:08.227" v="2086" actId="47"/>
        <pc:sldMkLst>
          <pc:docMk/>
          <pc:sldMk cId="3989283811" sldId="2147474272"/>
        </pc:sldMkLst>
      </pc:sldChg>
      <pc:sldChg chg="add del ord">
        <pc:chgData name="Narcis Pica," userId="7ab95714-edbf-49fb-a9ec-b16e796f8292" providerId="ADAL" clId="{0675B03E-7359-40A6-A03D-01EEA381C6D9}" dt="2024-03-08T10:49:16.244" v="2115" actId="47"/>
        <pc:sldMkLst>
          <pc:docMk/>
          <pc:sldMk cId="500517864" sldId="2147474273"/>
        </pc:sldMkLst>
      </pc:sldChg>
      <pc:sldChg chg="add del">
        <pc:chgData name="Narcis Pica," userId="7ab95714-edbf-49fb-a9ec-b16e796f8292" providerId="ADAL" clId="{0675B03E-7359-40A6-A03D-01EEA381C6D9}" dt="2024-03-08T10:58:35.891" v="2634" actId="47"/>
        <pc:sldMkLst>
          <pc:docMk/>
          <pc:sldMk cId="2859450191" sldId="2147474274"/>
        </pc:sldMkLst>
      </pc:sldChg>
      <pc:sldChg chg="addSp delSp modSp add mod ord addAnim delAnim modAnim">
        <pc:chgData name="Narcis Pica," userId="7ab95714-edbf-49fb-a9ec-b16e796f8292" providerId="ADAL" clId="{0675B03E-7359-40A6-A03D-01EEA381C6D9}" dt="2024-04-04T14:54:15.353" v="22188" actId="20577"/>
        <pc:sldMkLst>
          <pc:docMk/>
          <pc:sldMk cId="3443917605" sldId="2147474275"/>
        </pc:sldMkLst>
        <pc:spChg chg="add mod">
          <ac:chgData name="Narcis Pica," userId="7ab95714-edbf-49fb-a9ec-b16e796f8292" providerId="ADAL" clId="{0675B03E-7359-40A6-A03D-01EEA381C6D9}" dt="2024-04-04T14:54:15.353" v="22188" actId="20577"/>
          <ac:spMkLst>
            <pc:docMk/>
            <pc:sldMk cId="3443917605" sldId="2147474275"/>
            <ac:spMk id="2" creationId="{51CCB0B2-DA0B-DAD6-4F09-7A1F37320C53}"/>
          </ac:spMkLst>
        </pc:spChg>
        <pc:spChg chg="mod">
          <ac:chgData name="Narcis Pica," userId="7ab95714-edbf-49fb-a9ec-b16e796f8292" providerId="ADAL" clId="{0675B03E-7359-40A6-A03D-01EEA381C6D9}" dt="2024-03-26T16:00:25.242" v="11184" actId="20577"/>
          <ac:spMkLst>
            <pc:docMk/>
            <pc:sldMk cId="3443917605" sldId="2147474275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10:57:12.998" v="2626" actId="14100"/>
          <ac:spMkLst>
            <pc:docMk/>
            <pc:sldMk cId="3443917605" sldId="2147474275"/>
            <ac:spMk id="9" creationId="{83648F43-9D5A-E29F-A7F1-0006A2D51A33}"/>
          </ac:spMkLst>
        </pc:spChg>
        <pc:picChg chg="add del mod">
          <ac:chgData name="Narcis Pica," userId="7ab95714-edbf-49fb-a9ec-b16e796f8292" providerId="ADAL" clId="{0675B03E-7359-40A6-A03D-01EEA381C6D9}" dt="2024-03-08T10:55:15.982" v="2175" actId="478"/>
          <ac:picMkLst>
            <pc:docMk/>
            <pc:sldMk cId="3443917605" sldId="2147474275"/>
            <ac:picMk id="3" creationId="{A45F4520-EC82-A9C6-9B08-DE75FD3292D4}"/>
          </ac:picMkLst>
        </pc:picChg>
        <pc:picChg chg="add del mod">
          <ac:chgData name="Narcis Pica," userId="7ab95714-edbf-49fb-a9ec-b16e796f8292" providerId="ADAL" clId="{0675B03E-7359-40A6-A03D-01EEA381C6D9}" dt="2024-03-08T11:53:01.989" v="3793" actId="478"/>
          <ac:picMkLst>
            <pc:docMk/>
            <pc:sldMk cId="3443917605" sldId="2147474275"/>
            <ac:picMk id="6" creationId="{649C09A5-A100-B9F5-2E50-459F5F99AC06}"/>
          </ac:picMkLst>
        </pc:picChg>
        <pc:picChg chg="add del mod">
          <ac:chgData name="Narcis Pica," userId="7ab95714-edbf-49fb-a9ec-b16e796f8292" providerId="ADAL" clId="{0675B03E-7359-40A6-A03D-01EEA381C6D9}" dt="2024-03-08T10:56:06.330" v="2181" actId="478"/>
          <ac:picMkLst>
            <pc:docMk/>
            <pc:sldMk cId="3443917605" sldId="2147474275"/>
            <ac:picMk id="8" creationId="{E990ED62-5F63-52D8-55A1-9B22296CBB54}"/>
          </ac:picMkLst>
        </pc:picChg>
        <pc:picChg chg="add del mod ord">
          <ac:chgData name="Narcis Pica," userId="7ab95714-edbf-49fb-a9ec-b16e796f8292" providerId="ADAL" clId="{0675B03E-7359-40A6-A03D-01EEA381C6D9}" dt="2024-03-26T16:00:47.718" v="11185" actId="166"/>
          <ac:picMkLst>
            <pc:docMk/>
            <pc:sldMk cId="3443917605" sldId="2147474275"/>
            <ac:picMk id="10" creationId="{781419FD-A8D8-816B-9CF0-E41FDBF69028}"/>
          </ac:picMkLst>
        </pc:picChg>
        <pc:picChg chg="add mod">
          <ac:chgData name="Narcis Pica," userId="7ab95714-edbf-49fb-a9ec-b16e796f8292" providerId="ADAL" clId="{0675B03E-7359-40A6-A03D-01EEA381C6D9}" dt="2024-03-08T11:53:21.626" v="3797" actId="1076"/>
          <ac:picMkLst>
            <pc:docMk/>
            <pc:sldMk cId="3443917605" sldId="2147474275"/>
            <ac:picMk id="11" creationId="{8B9DE76C-6D57-3699-FC8A-AB6ABE15A6BB}"/>
          </ac:picMkLst>
        </pc:picChg>
        <pc:picChg chg="add mod">
          <ac:chgData name="Narcis Pica," userId="7ab95714-edbf-49fb-a9ec-b16e796f8292" providerId="ADAL" clId="{0675B03E-7359-40A6-A03D-01EEA381C6D9}" dt="2024-03-08T11:53:59.193" v="3801" actId="1076"/>
          <ac:picMkLst>
            <pc:docMk/>
            <pc:sldMk cId="3443917605" sldId="2147474275"/>
            <ac:picMk id="12" creationId="{28C500B9-BB3F-4004-92B2-9007681D2862}"/>
          </ac:picMkLst>
        </pc:picChg>
      </pc:sldChg>
      <pc:sldChg chg="addSp delSp modSp add del mod ord delAnim modAnim">
        <pc:chgData name="Narcis Pica," userId="7ab95714-edbf-49fb-a9ec-b16e796f8292" providerId="ADAL" clId="{0675B03E-7359-40A6-A03D-01EEA381C6D9}" dt="2024-04-10T19:57:42.023" v="25573" actId="47"/>
        <pc:sldMkLst>
          <pc:docMk/>
          <pc:sldMk cId="3439497973" sldId="2147474276"/>
        </pc:sldMkLst>
        <pc:spChg chg="del">
          <ac:chgData name="Narcis Pica," userId="7ab95714-edbf-49fb-a9ec-b16e796f8292" providerId="ADAL" clId="{0675B03E-7359-40A6-A03D-01EEA381C6D9}" dt="2024-03-08T10:52:44.978" v="2134" actId="478"/>
          <ac:spMkLst>
            <pc:docMk/>
            <pc:sldMk cId="3439497973" sldId="2147474276"/>
            <ac:spMk id="2" creationId="{51CCB0B2-DA0B-DAD6-4F09-7A1F37320C53}"/>
          </ac:spMkLst>
        </pc:spChg>
        <pc:spChg chg="mod">
          <ac:chgData name="Narcis Pica," userId="7ab95714-edbf-49fb-a9ec-b16e796f8292" providerId="ADAL" clId="{0675B03E-7359-40A6-A03D-01EEA381C6D9}" dt="2024-03-18T13:40:06.119" v="8122" actId="20577"/>
          <ac:spMkLst>
            <pc:docMk/>
            <pc:sldMk cId="3439497973" sldId="2147474276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0675B03E-7359-40A6-A03D-01EEA381C6D9}" dt="2024-03-18T13:31:34.287" v="8071" actId="478"/>
          <ac:spMkLst>
            <pc:docMk/>
            <pc:sldMk cId="3439497973" sldId="2147474276"/>
            <ac:spMk id="10" creationId="{EAFEFC5D-0726-24A7-46B5-1375CBD75FC3}"/>
          </ac:spMkLst>
        </pc:spChg>
        <pc:spChg chg="add del mod">
          <ac:chgData name="Narcis Pica," userId="7ab95714-edbf-49fb-a9ec-b16e796f8292" providerId="ADAL" clId="{0675B03E-7359-40A6-A03D-01EEA381C6D9}" dt="2024-03-18T13:31:43.122" v="8076" actId="478"/>
          <ac:spMkLst>
            <pc:docMk/>
            <pc:sldMk cId="3439497973" sldId="2147474276"/>
            <ac:spMk id="11" creationId="{498A25C1-109B-7219-545B-7D473FC61009}"/>
          </ac:spMkLst>
        </pc:spChg>
        <pc:spChg chg="add mod">
          <ac:chgData name="Narcis Pica," userId="7ab95714-edbf-49fb-a9ec-b16e796f8292" providerId="ADAL" clId="{0675B03E-7359-40A6-A03D-01EEA381C6D9}" dt="2024-03-08T11:13:47.781" v="3066" actId="1076"/>
          <ac:spMkLst>
            <pc:docMk/>
            <pc:sldMk cId="3439497973" sldId="2147474276"/>
            <ac:spMk id="12" creationId="{15BBD700-91B1-81E3-2336-F9AB1CA4A6EE}"/>
          </ac:spMkLst>
        </pc:spChg>
        <pc:spChg chg="add mod">
          <ac:chgData name="Narcis Pica," userId="7ab95714-edbf-49fb-a9ec-b16e796f8292" providerId="ADAL" clId="{0675B03E-7359-40A6-A03D-01EEA381C6D9}" dt="2024-03-18T13:41:23.130" v="8143" actId="6549"/>
          <ac:spMkLst>
            <pc:docMk/>
            <pc:sldMk cId="3439497973" sldId="2147474276"/>
            <ac:spMk id="13" creationId="{B7138AEF-8B46-6A43-21D4-C15D2A651E95}"/>
          </ac:spMkLst>
        </pc:spChg>
        <pc:spChg chg="add del mod">
          <ac:chgData name="Narcis Pica," userId="7ab95714-edbf-49fb-a9ec-b16e796f8292" providerId="ADAL" clId="{0675B03E-7359-40A6-A03D-01EEA381C6D9}" dt="2024-03-08T11:13:15.448" v="3065" actId="478"/>
          <ac:spMkLst>
            <pc:docMk/>
            <pc:sldMk cId="3439497973" sldId="2147474276"/>
            <ac:spMk id="13" creationId="{FD48AE29-CB51-FF89-199A-F1B5EBEE74F6}"/>
          </ac:spMkLst>
        </pc:spChg>
        <pc:grpChg chg="add del mod">
          <ac:chgData name="Narcis Pica," userId="7ab95714-edbf-49fb-a9ec-b16e796f8292" providerId="ADAL" clId="{0675B03E-7359-40A6-A03D-01EEA381C6D9}" dt="2024-03-08T11:15:17.343" v="3080" actId="478"/>
          <ac:grpSpMkLst>
            <pc:docMk/>
            <pc:sldMk cId="3439497973" sldId="2147474276"/>
            <ac:grpSpMk id="14" creationId="{3317EE1A-A637-C195-1BAE-30DBB17FD229}"/>
          </ac:grpSpMkLst>
        </pc:grpChg>
        <pc:picChg chg="add mod">
          <ac:chgData name="Narcis Pica," userId="7ab95714-edbf-49fb-a9ec-b16e796f8292" providerId="ADAL" clId="{0675B03E-7359-40A6-A03D-01EEA381C6D9}" dt="2024-03-18T13:31:49.520" v="8077"/>
          <ac:picMkLst>
            <pc:docMk/>
            <pc:sldMk cId="3439497973" sldId="2147474276"/>
            <ac:picMk id="2" creationId="{FE6B7F4E-9DF0-E02C-FE92-F69B935AA6C1}"/>
          </ac:picMkLst>
        </pc:picChg>
        <pc:picChg chg="add del mod">
          <ac:chgData name="Narcis Pica," userId="7ab95714-edbf-49fb-a9ec-b16e796f8292" providerId="ADAL" clId="{0675B03E-7359-40A6-A03D-01EEA381C6D9}" dt="2024-03-18T13:31:38.544" v="8074" actId="478"/>
          <ac:picMkLst>
            <pc:docMk/>
            <pc:sldMk cId="3439497973" sldId="2147474276"/>
            <ac:picMk id="3" creationId="{7E30F44B-A0FD-DC1B-FB17-D4894CEB8486}"/>
          </ac:picMkLst>
        </pc:picChg>
        <pc:picChg chg="add del mod">
          <ac:chgData name="Narcis Pica," userId="7ab95714-edbf-49fb-a9ec-b16e796f8292" providerId="ADAL" clId="{0675B03E-7359-40A6-A03D-01EEA381C6D9}" dt="2024-03-18T13:31:35.720" v="8072" actId="478"/>
          <ac:picMkLst>
            <pc:docMk/>
            <pc:sldMk cId="3439497973" sldId="2147474276"/>
            <ac:picMk id="6" creationId="{BCF1D146-011D-C753-20F4-A79C9724112A}"/>
          </ac:picMkLst>
        </pc:picChg>
        <pc:picChg chg="add del mod">
          <ac:chgData name="Narcis Pica," userId="7ab95714-edbf-49fb-a9ec-b16e796f8292" providerId="ADAL" clId="{0675B03E-7359-40A6-A03D-01EEA381C6D9}" dt="2024-03-18T13:31:37.092" v="8073" actId="478"/>
          <ac:picMkLst>
            <pc:docMk/>
            <pc:sldMk cId="3439497973" sldId="2147474276"/>
            <ac:picMk id="8" creationId="{F5871548-BBDA-5416-C529-C7CC102D2855}"/>
          </ac:picMkLst>
        </pc:picChg>
        <pc:picChg chg="add del mod">
          <ac:chgData name="Narcis Pica," userId="7ab95714-edbf-49fb-a9ec-b16e796f8292" providerId="ADAL" clId="{0675B03E-7359-40A6-A03D-01EEA381C6D9}" dt="2024-03-18T13:31:40.949" v="8075" actId="478"/>
          <ac:picMkLst>
            <pc:docMk/>
            <pc:sldMk cId="3439497973" sldId="2147474276"/>
            <ac:picMk id="9" creationId="{ED2814ED-990D-D67E-59FA-842485462AF8}"/>
          </ac:picMkLst>
        </pc:picChg>
        <pc:picChg chg="mod">
          <ac:chgData name="Narcis Pica," userId="7ab95714-edbf-49fb-a9ec-b16e796f8292" providerId="ADAL" clId="{0675B03E-7359-40A6-A03D-01EEA381C6D9}" dt="2024-03-08T11:15:04.353" v="3076"/>
          <ac:picMkLst>
            <pc:docMk/>
            <pc:sldMk cId="3439497973" sldId="2147474276"/>
            <ac:picMk id="15" creationId="{149B0954-B0CE-06BC-3245-032AD072EFA0}"/>
          </ac:picMkLst>
        </pc:picChg>
        <pc:picChg chg="mod">
          <ac:chgData name="Narcis Pica," userId="7ab95714-edbf-49fb-a9ec-b16e796f8292" providerId="ADAL" clId="{0675B03E-7359-40A6-A03D-01EEA381C6D9}" dt="2024-03-08T11:15:04.353" v="3076"/>
          <ac:picMkLst>
            <pc:docMk/>
            <pc:sldMk cId="3439497973" sldId="2147474276"/>
            <ac:picMk id="16" creationId="{5CCC6CF8-CB17-ADC1-C221-E3DED35D29FB}"/>
          </ac:picMkLst>
        </pc:picChg>
      </pc:sldChg>
      <pc:sldChg chg="addSp delSp modSp add del mod ord modAnim">
        <pc:chgData name="Narcis Pica," userId="7ab95714-edbf-49fb-a9ec-b16e796f8292" providerId="ADAL" clId="{0675B03E-7359-40A6-A03D-01EEA381C6D9}" dt="2024-04-12T11:42:11.746" v="25697" actId="47"/>
        <pc:sldMkLst>
          <pc:docMk/>
          <pc:sldMk cId="2774048617" sldId="2147474277"/>
        </pc:sldMkLst>
        <pc:spChg chg="add del mod">
          <ac:chgData name="Narcis Pica," userId="7ab95714-edbf-49fb-a9ec-b16e796f8292" providerId="ADAL" clId="{0675B03E-7359-40A6-A03D-01EEA381C6D9}" dt="2024-03-08T11:30:32.929" v="3377" actId="478"/>
          <ac:spMkLst>
            <pc:docMk/>
            <pc:sldMk cId="2774048617" sldId="2147474277"/>
            <ac:spMk id="3" creationId="{67446A15-7DB6-329D-BBB3-FF5821178F0A}"/>
          </ac:spMkLst>
        </pc:spChg>
        <pc:spChg chg="mod">
          <ac:chgData name="Narcis Pica," userId="7ab95714-edbf-49fb-a9ec-b16e796f8292" providerId="ADAL" clId="{0675B03E-7359-40A6-A03D-01EEA381C6D9}" dt="2024-03-08T11:30:17.449" v="3375" actId="20577"/>
          <ac:spMkLst>
            <pc:docMk/>
            <pc:sldMk cId="2774048617" sldId="2147474277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11:31:48.231" v="3409" actId="20577"/>
          <ac:spMkLst>
            <pc:docMk/>
            <pc:sldMk cId="2774048617" sldId="2147474277"/>
            <ac:spMk id="10" creationId="{4B547520-8BFA-9782-A5E5-58C3C1A5AADA}"/>
          </ac:spMkLst>
        </pc:spChg>
        <pc:spChg chg="add mod">
          <ac:chgData name="Narcis Pica," userId="7ab95714-edbf-49fb-a9ec-b16e796f8292" providerId="ADAL" clId="{0675B03E-7359-40A6-A03D-01EEA381C6D9}" dt="2024-03-08T11:30:27.368" v="3376"/>
          <ac:spMkLst>
            <pc:docMk/>
            <pc:sldMk cId="2774048617" sldId="2147474277"/>
            <ac:spMk id="11" creationId="{A0F78953-3F27-EA97-733E-950DEE2EEAAE}"/>
          </ac:spMkLst>
        </pc:spChg>
        <pc:spChg chg="add mod">
          <ac:chgData name="Narcis Pica," userId="7ab95714-edbf-49fb-a9ec-b16e796f8292" providerId="ADAL" clId="{0675B03E-7359-40A6-A03D-01EEA381C6D9}" dt="2024-03-08T11:30:27.368" v="3376"/>
          <ac:spMkLst>
            <pc:docMk/>
            <pc:sldMk cId="2774048617" sldId="2147474277"/>
            <ac:spMk id="12" creationId="{0FA4042B-4A80-A676-B646-EDC2E03A3F5A}"/>
          </ac:spMkLst>
        </pc:spChg>
        <pc:grpChg chg="add mod">
          <ac:chgData name="Narcis Pica," userId="7ab95714-edbf-49fb-a9ec-b16e796f8292" providerId="ADAL" clId="{0675B03E-7359-40A6-A03D-01EEA381C6D9}" dt="2024-03-08T11:30:27.368" v="3376"/>
          <ac:grpSpMkLst>
            <pc:docMk/>
            <pc:sldMk cId="2774048617" sldId="2147474277"/>
            <ac:grpSpMk id="6" creationId="{1C871C6B-44EC-74EF-7072-DE8841196196}"/>
          </ac:grpSpMkLst>
        </pc:grpChg>
        <pc:picChg chg="add mod">
          <ac:chgData name="Narcis Pica," userId="7ab95714-edbf-49fb-a9ec-b16e796f8292" providerId="ADAL" clId="{0675B03E-7359-40A6-A03D-01EEA381C6D9}" dt="2024-03-08T11:30:54.692" v="3382" actId="1076"/>
          <ac:picMkLst>
            <pc:docMk/>
            <pc:sldMk cId="2774048617" sldId="2147474277"/>
            <ac:picMk id="2" creationId="{97ECF0E7-ECA5-4827-DDF9-AD88383610E3}"/>
          </ac:picMkLst>
        </pc:picChg>
        <pc:picChg chg="mod">
          <ac:chgData name="Narcis Pica," userId="7ab95714-edbf-49fb-a9ec-b16e796f8292" providerId="ADAL" clId="{0675B03E-7359-40A6-A03D-01EEA381C6D9}" dt="2024-03-08T11:30:27.368" v="3376"/>
          <ac:picMkLst>
            <pc:docMk/>
            <pc:sldMk cId="2774048617" sldId="2147474277"/>
            <ac:picMk id="8" creationId="{519256B6-0C44-D176-7E5E-CEDA113862A8}"/>
          </ac:picMkLst>
        </pc:picChg>
        <pc:picChg chg="mod">
          <ac:chgData name="Narcis Pica," userId="7ab95714-edbf-49fb-a9ec-b16e796f8292" providerId="ADAL" clId="{0675B03E-7359-40A6-A03D-01EEA381C6D9}" dt="2024-03-08T11:30:27.368" v="3376"/>
          <ac:picMkLst>
            <pc:docMk/>
            <pc:sldMk cId="2774048617" sldId="2147474277"/>
            <ac:picMk id="9" creationId="{6582370A-C2AA-0C09-45E5-19848CCE0396}"/>
          </ac:picMkLst>
        </pc:picChg>
      </pc:sldChg>
      <pc:sldChg chg="modSp add mod ord">
        <pc:chgData name="Narcis Pica," userId="7ab95714-edbf-49fb-a9ec-b16e796f8292" providerId="ADAL" clId="{0675B03E-7359-40A6-A03D-01EEA381C6D9}" dt="2024-03-18T08:36:10.718" v="7091" actId="20577"/>
        <pc:sldMkLst>
          <pc:docMk/>
          <pc:sldMk cId="856582927" sldId="2147474278"/>
        </pc:sldMkLst>
        <pc:spChg chg="mod">
          <ac:chgData name="Narcis Pica," userId="7ab95714-edbf-49fb-a9ec-b16e796f8292" providerId="ADAL" clId="{0675B03E-7359-40A6-A03D-01EEA381C6D9}" dt="2024-03-18T08:36:10.718" v="7091" actId="20577"/>
          <ac:spMkLst>
            <pc:docMk/>
            <pc:sldMk cId="856582927" sldId="2147474278"/>
            <ac:spMk id="3" creationId="{0FB4CD5B-EC58-1C07-CCD2-0A1CF22F6A84}"/>
          </ac:spMkLst>
        </pc:spChg>
      </pc:sldChg>
      <pc:sldChg chg="addSp delSp modSp add mod ord modAnim">
        <pc:chgData name="Narcis Pica," userId="7ab95714-edbf-49fb-a9ec-b16e796f8292" providerId="ADAL" clId="{0675B03E-7359-40A6-A03D-01EEA381C6D9}" dt="2024-03-18T13:42:27.540" v="8147" actId="14100"/>
        <pc:sldMkLst>
          <pc:docMk/>
          <pc:sldMk cId="1176858525" sldId="2147474279"/>
        </pc:sldMkLst>
        <pc:spChg chg="add del mod">
          <ac:chgData name="Narcis Pica," userId="7ab95714-edbf-49fb-a9ec-b16e796f8292" providerId="ADAL" clId="{0675B03E-7359-40A6-A03D-01EEA381C6D9}" dt="2024-03-08T11:33:40.029" v="3475" actId="478"/>
          <ac:spMkLst>
            <pc:docMk/>
            <pc:sldMk cId="1176858525" sldId="2147474279"/>
            <ac:spMk id="2" creationId="{0475FAFA-4173-0470-9A99-04A0F968CA92}"/>
          </ac:spMkLst>
        </pc:spChg>
        <pc:spChg chg="add mod">
          <ac:chgData name="Narcis Pica," userId="7ab95714-edbf-49fb-a9ec-b16e796f8292" providerId="ADAL" clId="{0675B03E-7359-40A6-A03D-01EEA381C6D9}" dt="2024-03-08T11:33:07.911" v="3425" actId="1076"/>
          <ac:spMkLst>
            <pc:docMk/>
            <pc:sldMk cId="1176858525" sldId="2147474279"/>
            <ac:spMk id="6" creationId="{009FF641-2289-E506-96E5-529416EE873B}"/>
          </ac:spMkLst>
        </pc:spChg>
        <pc:spChg chg="mod">
          <ac:chgData name="Narcis Pica," userId="7ab95714-edbf-49fb-a9ec-b16e796f8292" providerId="ADAL" clId="{0675B03E-7359-40A6-A03D-01EEA381C6D9}" dt="2024-03-08T11:33:32.808" v="3474" actId="255"/>
          <ac:spMkLst>
            <pc:docMk/>
            <pc:sldMk cId="1176858525" sldId="2147474279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11:32:55.955" v="3418" actId="1076"/>
          <ac:spMkLst>
            <pc:docMk/>
            <pc:sldMk cId="1176858525" sldId="2147474279"/>
            <ac:spMk id="8" creationId="{5D77E978-4754-7D8D-3D7A-34D4CABB93E6}"/>
          </ac:spMkLst>
        </pc:spChg>
        <pc:picChg chg="add mod">
          <ac:chgData name="Narcis Pica," userId="7ab95714-edbf-49fb-a9ec-b16e796f8292" providerId="ADAL" clId="{0675B03E-7359-40A6-A03D-01EEA381C6D9}" dt="2024-03-18T13:42:27.540" v="8147" actId="14100"/>
          <ac:picMkLst>
            <pc:docMk/>
            <pc:sldMk cId="1176858525" sldId="2147474279"/>
            <ac:picMk id="3" creationId="{A5BCB67D-FA6F-1C45-021D-702970B12DFC}"/>
          </ac:picMkLst>
        </pc:picChg>
      </pc:sldChg>
      <pc:sldChg chg="addSp delSp modSp add del mod ord delAnim">
        <pc:chgData name="Narcis Pica," userId="7ab95714-edbf-49fb-a9ec-b16e796f8292" providerId="ADAL" clId="{0675B03E-7359-40A6-A03D-01EEA381C6D9}" dt="2024-03-18T13:30:33.330" v="8063" actId="47"/>
        <pc:sldMkLst>
          <pc:docMk/>
          <pc:sldMk cId="1837487613" sldId="2147474280"/>
        </pc:sldMkLst>
        <pc:spChg chg="del">
          <ac:chgData name="Narcis Pica," userId="7ab95714-edbf-49fb-a9ec-b16e796f8292" providerId="ADAL" clId="{0675B03E-7359-40A6-A03D-01EEA381C6D9}" dt="2024-03-08T11:14:29.304" v="3070" actId="478"/>
          <ac:spMkLst>
            <pc:docMk/>
            <pc:sldMk cId="1837487613" sldId="2147474280"/>
            <ac:spMk id="10" creationId="{EAFEFC5D-0726-24A7-46B5-1375CBD75FC3}"/>
          </ac:spMkLst>
        </pc:spChg>
        <pc:spChg chg="del">
          <ac:chgData name="Narcis Pica," userId="7ab95714-edbf-49fb-a9ec-b16e796f8292" providerId="ADAL" clId="{0675B03E-7359-40A6-A03D-01EEA381C6D9}" dt="2024-03-08T11:14:29.304" v="3070" actId="478"/>
          <ac:spMkLst>
            <pc:docMk/>
            <pc:sldMk cId="1837487613" sldId="2147474280"/>
            <ac:spMk id="11" creationId="{498A25C1-109B-7219-545B-7D473FC61009}"/>
          </ac:spMkLst>
        </pc:spChg>
        <pc:spChg chg="del">
          <ac:chgData name="Narcis Pica," userId="7ab95714-edbf-49fb-a9ec-b16e796f8292" providerId="ADAL" clId="{0675B03E-7359-40A6-A03D-01EEA381C6D9}" dt="2024-03-08T11:14:29.304" v="3070" actId="478"/>
          <ac:spMkLst>
            <pc:docMk/>
            <pc:sldMk cId="1837487613" sldId="2147474280"/>
            <ac:spMk id="12" creationId="{15BBD700-91B1-81E3-2336-F9AB1CA4A6EE}"/>
          </ac:spMkLst>
        </pc:spChg>
        <pc:spChg chg="add del mod">
          <ac:chgData name="Narcis Pica," userId="7ab95714-edbf-49fb-a9ec-b16e796f8292" providerId="ADAL" clId="{0675B03E-7359-40A6-A03D-01EEA381C6D9}" dt="2024-03-08T11:14:45.868" v="3072" actId="478"/>
          <ac:spMkLst>
            <pc:docMk/>
            <pc:sldMk cId="1837487613" sldId="2147474280"/>
            <ac:spMk id="16" creationId="{2682AD42-FA39-8DA0-E191-BCA037F48545}"/>
          </ac:spMkLst>
        </pc:spChg>
        <pc:grpChg chg="add del mod">
          <ac:chgData name="Narcis Pica," userId="7ab95714-edbf-49fb-a9ec-b16e796f8292" providerId="ADAL" clId="{0675B03E-7359-40A6-A03D-01EEA381C6D9}" dt="2024-03-08T11:15:13.550" v="3078" actId="478"/>
          <ac:grpSpMkLst>
            <pc:docMk/>
            <pc:sldMk cId="1837487613" sldId="2147474280"/>
            <ac:grpSpMk id="13" creationId="{B9220667-3046-1742-8559-E6B86484D7E4}"/>
          </ac:grpSpMkLst>
        </pc:grpChg>
        <pc:grpChg chg="add mod">
          <ac:chgData name="Narcis Pica," userId="7ab95714-edbf-49fb-a9ec-b16e796f8292" providerId="ADAL" clId="{0675B03E-7359-40A6-A03D-01EEA381C6D9}" dt="2024-03-08T11:15:14.320" v="3079"/>
          <ac:grpSpMkLst>
            <pc:docMk/>
            <pc:sldMk cId="1837487613" sldId="2147474280"/>
            <ac:grpSpMk id="17" creationId="{1D82FC08-C4E8-1971-F5B7-0AAED5AEA9BB}"/>
          </ac:grpSpMkLst>
        </pc:grpChg>
        <pc:picChg chg="add mod">
          <ac:chgData name="Narcis Pica," userId="7ab95714-edbf-49fb-a9ec-b16e796f8292" providerId="ADAL" clId="{0675B03E-7359-40A6-A03D-01EEA381C6D9}" dt="2024-03-08T11:15:24.242" v="3081" actId="1076"/>
          <ac:picMkLst>
            <pc:docMk/>
            <pc:sldMk cId="1837487613" sldId="2147474280"/>
            <ac:picMk id="2" creationId="{E611AF1A-B508-2A7D-923B-7507B3CDC38B}"/>
          </ac:picMkLst>
        </pc:picChg>
        <pc:picChg chg="del">
          <ac:chgData name="Narcis Pica," userId="7ab95714-edbf-49fb-a9ec-b16e796f8292" providerId="ADAL" clId="{0675B03E-7359-40A6-A03D-01EEA381C6D9}" dt="2024-03-08T11:14:29.304" v="3070" actId="478"/>
          <ac:picMkLst>
            <pc:docMk/>
            <pc:sldMk cId="1837487613" sldId="2147474280"/>
            <ac:picMk id="3" creationId="{7E30F44B-A0FD-DC1B-FB17-D4894CEB8486}"/>
          </ac:picMkLst>
        </pc:picChg>
        <pc:picChg chg="del">
          <ac:chgData name="Narcis Pica," userId="7ab95714-edbf-49fb-a9ec-b16e796f8292" providerId="ADAL" clId="{0675B03E-7359-40A6-A03D-01EEA381C6D9}" dt="2024-03-08T11:14:29.304" v="3070" actId="478"/>
          <ac:picMkLst>
            <pc:docMk/>
            <pc:sldMk cId="1837487613" sldId="2147474280"/>
            <ac:picMk id="6" creationId="{BCF1D146-011D-C753-20F4-A79C9724112A}"/>
          </ac:picMkLst>
        </pc:picChg>
        <pc:picChg chg="del">
          <ac:chgData name="Narcis Pica," userId="7ab95714-edbf-49fb-a9ec-b16e796f8292" providerId="ADAL" clId="{0675B03E-7359-40A6-A03D-01EEA381C6D9}" dt="2024-03-08T11:14:29.304" v="3070" actId="478"/>
          <ac:picMkLst>
            <pc:docMk/>
            <pc:sldMk cId="1837487613" sldId="2147474280"/>
            <ac:picMk id="8" creationId="{F5871548-BBDA-5416-C529-C7CC102D2855}"/>
          </ac:picMkLst>
        </pc:picChg>
        <pc:picChg chg="del">
          <ac:chgData name="Narcis Pica," userId="7ab95714-edbf-49fb-a9ec-b16e796f8292" providerId="ADAL" clId="{0675B03E-7359-40A6-A03D-01EEA381C6D9}" dt="2024-03-08T11:14:29.304" v="3070" actId="478"/>
          <ac:picMkLst>
            <pc:docMk/>
            <pc:sldMk cId="1837487613" sldId="2147474280"/>
            <ac:picMk id="9" creationId="{ED2814ED-990D-D67E-59FA-842485462AF8}"/>
          </ac:picMkLst>
        </pc:picChg>
        <pc:picChg chg="mod">
          <ac:chgData name="Narcis Pica," userId="7ab95714-edbf-49fb-a9ec-b16e796f8292" providerId="ADAL" clId="{0675B03E-7359-40A6-A03D-01EEA381C6D9}" dt="2024-03-08T11:14:38.318" v="3071"/>
          <ac:picMkLst>
            <pc:docMk/>
            <pc:sldMk cId="1837487613" sldId="2147474280"/>
            <ac:picMk id="14" creationId="{4458DCD4-F43C-FF3E-51A0-916B96B16B77}"/>
          </ac:picMkLst>
        </pc:picChg>
        <pc:picChg chg="mod">
          <ac:chgData name="Narcis Pica," userId="7ab95714-edbf-49fb-a9ec-b16e796f8292" providerId="ADAL" clId="{0675B03E-7359-40A6-A03D-01EEA381C6D9}" dt="2024-03-08T11:14:38.318" v="3071"/>
          <ac:picMkLst>
            <pc:docMk/>
            <pc:sldMk cId="1837487613" sldId="2147474280"/>
            <ac:picMk id="15" creationId="{E62C62C7-90E1-845A-43FD-055BF3F297DE}"/>
          </ac:picMkLst>
        </pc:picChg>
        <pc:picChg chg="mod">
          <ac:chgData name="Narcis Pica," userId="7ab95714-edbf-49fb-a9ec-b16e796f8292" providerId="ADAL" clId="{0675B03E-7359-40A6-A03D-01EEA381C6D9}" dt="2024-03-08T11:15:14.320" v="3079"/>
          <ac:picMkLst>
            <pc:docMk/>
            <pc:sldMk cId="1837487613" sldId="2147474280"/>
            <ac:picMk id="18" creationId="{7EDC78ED-6276-3998-CE09-B845EB232B5C}"/>
          </ac:picMkLst>
        </pc:picChg>
        <pc:picChg chg="mod">
          <ac:chgData name="Narcis Pica," userId="7ab95714-edbf-49fb-a9ec-b16e796f8292" providerId="ADAL" clId="{0675B03E-7359-40A6-A03D-01EEA381C6D9}" dt="2024-03-08T11:15:14.320" v="3079"/>
          <ac:picMkLst>
            <pc:docMk/>
            <pc:sldMk cId="1837487613" sldId="2147474280"/>
            <ac:picMk id="19" creationId="{6137AEAA-7C76-3FD4-3944-44E670C9DF2E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3-18T13:26:51.503" v="8062"/>
        <pc:sldMkLst>
          <pc:docMk/>
          <pc:sldMk cId="1182083353" sldId="2147474281"/>
        </pc:sldMkLst>
        <pc:spChg chg="add mod">
          <ac:chgData name="Narcis Pica," userId="7ab95714-edbf-49fb-a9ec-b16e796f8292" providerId="ADAL" clId="{0675B03E-7359-40A6-A03D-01EEA381C6D9}" dt="2024-03-08T11:16:48.675" v="3097" actId="1076"/>
          <ac:spMkLst>
            <pc:docMk/>
            <pc:sldMk cId="1182083353" sldId="2147474281"/>
            <ac:spMk id="9" creationId="{52A72CFA-FB8A-8DA6-E3B0-FC0809BB7A33}"/>
          </ac:spMkLst>
        </pc:spChg>
        <pc:grpChg chg="del">
          <ac:chgData name="Narcis Pica," userId="7ab95714-edbf-49fb-a9ec-b16e796f8292" providerId="ADAL" clId="{0675B03E-7359-40A6-A03D-01EEA381C6D9}" dt="2024-03-08T11:16:05.453" v="3089" actId="478"/>
          <ac:grpSpMkLst>
            <pc:docMk/>
            <pc:sldMk cId="1182083353" sldId="2147474281"/>
            <ac:grpSpMk id="17" creationId="{1D82FC08-C4E8-1971-F5B7-0AAED5AEA9BB}"/>
          </ac:grpSpMkLst>
        </pc:grpChg>
        <pc:picChg chg="del">
          <ac:chgData name="Narcis Pica," userId="7ab95714-edbf-49fb-a9ec-b16e796f8292" providerId="ADAL" clId="{0675B03E-7359-40A6-A03D-01EEA381C6D9}" dt="2024-03-08T11:16:07.572" v="3090" actId="478"/>
          <ac:picMkLst>
            <pc:docMk/>
            <pc:sldMk cId="1182083353" sldId="2147474281"/>
            <ac:picMk id="2" creationId="{E611AF1A-B508-2A7D-923B-7507B3CDC38B}"/>
          </ac:picMkLst>
        </pc:picChg>
        <pc:picChg chg="add mod ord">
          <ac:chgData name="Narcis Pica," userId="7ab95714-edbf-49fb-a9ec-b16e796f8292" providerId="ADAL" clId="{0675B03E-7359-40A6-A03D-01EEA381C6D9}" dt="2024-03-08T11:16:03.468" v="3088" actId="167"/>
          <ac:picMkLst>
            <pc:docMk/>
            <pc:sldMk cId="1182083353" sldId="2147474281"/>
            <ac:picMk id="3" creationId="{4E27E790-04F4-4654-AA86-09883B4973FA}"/>
          </ac:picMkLst>
        </pc:picChg>
        <pc:picChg chg="add mod">
          <ac:chgData name="Narcis Pica," userId="7ab95714-edbf-49fb-a9ec-b16e796f8292" providerId="ADAL" clId="{0675B03E-7359-40A6-A03D-01EEA381C6D9}" dt="2024-03-08T11:16:12.976" v="3091"/>
          <ac:picMkLst>
            <pc:docMk/>
            <pc:sldMk cId="1182083353" sldId="2147474281"/>
            <ac:picMk id="6" creationId="{D938E248-EAFF-FD9E-978E-648069BC592C}"/>
          </ac:picMkLst>
        </pc:picChg>
        <pc:picChg chg="add del mod">
          <ac:chgData name="Narcis Pica," userId="7ab95714-edbf-49fb-a9ec-b16e796f8292" providerId="ADAL" clId="{0675B03E-7359-40A6-A03D-01EEA381C6D9}" dt="2024-03-08T11:16:22.848" v="3093"/>
          <ac:picMkLst>
            <pc:docMk/>
            <pc:sldMk cId="1182083353" sldId="2147474281"/>
            <ac:picMk id="8" creationId="{DD16F858-319E-8C96-775A-AF267036AAC2}"/>
          </ac:picMkLst>
        </pc:picChg>
        <pc:picChg chg="add mod">
          <ac:chgData name="Narcis Pica," userId="7ab95714-edbf-49fb-a9ec-b16e796f8292" providerId="ADAL" clId="{0675B03E-7359-40A6-A03D-01EEA381C6D9}" dt="2024-03-08T11:16:58.494" v="3099" actId="14100"/>
          <ac:picMkLst>
            <pc:docMk/>
            <pc:sldMk cId="1182083353" sldId="2147474281"/>
            <ac:picMk id="10" creationId="{A726C4C4-6376-D766-1E85-258AE5B1C478}"/>
          </ac:picMkLst>
        </pc:picChg>
        <pc:picChg chg="add mod">
          <ac:chgData name="Narcis Pica," userId="7ab95714-edbf-49fb-a9ec-b16e796f8292" providerId="ADAL" clId="{0675B03E-7359-40A6-A03D-01EEA381C6D9}" dt="2024-03-08T11:17:11.900" v="3101" actId="1076"/>
          <ac:picMkLst>
            <pc:docMk/>
            <pc:sldMk cId="1182083353" sldId="2147474281"/>
            <ac:picMk id="11" creationId="{E62EED3A-4143-3199-28AA-2B7D5B9C0133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12T14:33:30.879" v="25859"/>
        <pc:sldMkLst>
          <pc:docMk/>
          <pc:sldMk cId="3398453705" sldId="2147474282"/>
        </pc:sldMkLst>
        <pc:spChg chg="mod">
          <ac:chgData name="Narcis Pica," userId="7ab95714-edbf-49fb-a9ec-b16e796f8292" providerId="ADAL" clId="{0675B03E-7359-40A6-A03D-01EEA381C6D9}" dt="2024-03-08T11:24:26.246" v="3277" actId="20577"/>
          <ac:spMkLst>
            <pc:docMk/>
            <pc:sldMk cId="3398453705" sldId="2147474282"/>
            <ac:spMk id="7" creationId="{1A5FCDA7-E23F-222B-D1B9-7901F89BB7A7}"/>
          </ac:spMkLst>
        </pc:spChg>
        <pc:spChg chg="del">
          <ac:chgData name="Narcis Pica," userId="7ab95714-edbf-49fb-a9ec-b16e796f8292" providerId="ADAL" clId="{0675B03E-7359-40A6-A03D-01EEA381C6D9}" dt="2024-03-08T11:17:41.596" v="3109" actId="478"/>
          <ac:spMkLst>
            <pc:docMk/>
            <pc:sldMk cId="3398453705" sldId="2147474282"/>
            <ac:spMk id="9" creationId="{52A72CFA-FB8A-8DA6-E3B0-FC0809BB7A33}"/>
          </ac:spMkLst>
        </pc:spChg>
        <pc:spChg chg="add mod">
          <ac:chgData name="Narcis Pica," userId="7ab95714-edbf-49fb-a9ec-b16e796f8292" providerId="ADAL" clId="{0675B03E-7359-40A6-A03D-01EEA381C6D9}" dt="2024-04-08T14:11:48.688" v="23818" actId="108"/>
          <ac:spMkLst>
            <pc:docMk/>
            <pc:sldMk cId="3398453705" sldId="2147474282"/>
            <ac:spMk id="19" creationId="{55CD2025-7937-E633-0A9B-A5E1246EF9F2}"/>
          </ac:spMkLst>
        </pc:spChg>
        <pc:spChg chg="add mod">
          <ac:chgData name="Narcis Pica," userId="7ab95714-edbf-49fb-a9ec-b16e796f8292" providerId="ADAL" clId="{0675B03E-7359-40A6-A03D-01EEA381C6D9}" dt="2024-03-08T11:27:53.761" v="3309" actId="1076"/>
          <ac:spMkLst>
            <pc:docMk/>
            <pc:sldMk cId="3398453705" sldId="2147474282"/>
            <ac:spMk id="20" creationId="{44A62374-2E6C-492A-4615-25555900B9CD}"/>
          </ac:spMkLst>
        </pc:spChg>
        <pc:spChg chg="add mod">
          <ac:chgData name="Narcis Pica," userId="7ab95714-edbf-49fb-a9ec-b16e796f8292" providerId="ADAL" clId="{0675B03E-7359-40A6-A03D-01EEA381C6D9}" dt="2024-04-08T14:11:53.794" v="23819" actId="108"/>
          <ac:spMkLst>
            <pc:docMk/>
            <pc:sldMk cId="3398453705" sldId="2147474282"/>
            <ac:spMk id="21" creationId="{6ECCEBC2-BDED-D564-6418-440065FC3C2B}"/>
          </ac:spMkLst>
        </pc:spChg>
        <pc:spChg chg="add del mod">
          <ac:chgData name="Narcis Pica," userId="7ab95714-edbf-49fb-a9ec-b16e796f8292" providerId="ADAL" clId="{0675B03E-7359-40A6-A03D-01EEA381C6D9}" dt="2024-03-08T11:36:50.546" v="3539" actId="478"/>
          <ac:spMkLst>
            <pc:docMk/>
            <pc:sldMk cId="3398453705" sldId="2147474282"/>
            <ac:spMk id="22" creationId="{B51C3811-0694-172E-A94C-F45BFF65FC66}"/>
          </ac:spMkLst>
        </pc:spChg>
        <pc:picChg chg="del">
          <ac:chgData name="Narcis Pica," userId="7ab95714-edbf-49fb-a9ec-b16e796f8292" providerId="ADAL" clId="{0675B03E-7359-40A6-A03D-01EEA381C6D9}" dt="2024-03-08T11:17:39.005" v="3107" actId="478"/>
          <ac:picMkLst>
            <pc:docMk/>
            <pc:sldMk cId="3398453705" sldId="2147474282"/>
            <ac:picMk id="3" creationId="{4E27E790-04F4-4654-AA86-09883B4973FA}"/>
          </ac:picMkLst>
        </pc:picChg>
        <pc:picChg chg="del">
          <ac:chgData name="Narcis Pica," userId="7ab95714-edbf-49fb-a9ec-b16e796f8292" providerId="ADAL" clId="{0675B03E-7359-40A6-A03D-01EEA381C6D9}" dt="2024-03-08T11:17:36.538" v="3106" actId="478"/>
          <ac:picMkLst>
            <pc:docMk/>
            <pc:sldMk cId="3398453705" sldId="2147474282"/>
            <ac:picMk id="6" creationId="{D938E248-EAFF-FD9E-978E-648069BC592C}"/>
          </ac:picMkLst>
        </pc:picChg>
        <pc:picChg chg="add del mod">
          <ac:chgData name="Narcis Pica," userId="7ab95714-edbf-49fb-a9ec-b16e796f8292" providerId="ADAL" clId="{0675B03E-7359-40A6-A03D-01EEA381C6D9}" dt="2024-03-08T11:22:36.504" v="3124" actId="1076"/>
          <ac:picMkLst>
            <pc:docMk/>
            <pc:sldMk cId="3398453705" sldId="2147474282"/>
            <ac:picMk id="8" creationId="{C5524E0B-1FD8-40CC-F72B-C907142396FC}"/>
          </ac:picMkLst>
        </pc:picChg>
        <pc:picChg chg="del">
          <ac:chgData name="Narcis Pica," userId="7ab95714-edbf-49fb-a9ec-b16e796f8292" providerId="ADAL" clId="{0675B03E-7359-40A6-A03D-01EEA381C6D9}" dt="2024-03-08T11:17:42.952" v="3110" actId="478"/>
          <ac:picMkLst>
            <pc:docMk/>
            <pc:sldMk cId="3398453705" sldId="2147474282"/>
            <ac:picMk id="10" creationId="{A726C4C4-6376-D766-1E85-258AE5B1C478}"/>
          </ac:picMkLst>
        </pc:picChg>
        <pc:picChg chg="del">
          <ac:chgData name="Narcis Pica," userId="7ab95714-edbf-49fb-a9ec-b16e796f8292" providerId="ADAL" clId="{0675B03E-7359-40A6-A03D-01EEA381C6D9}" dt="2024-03-08T11:17:40.361" v="3108" actId="478"/>
          <ac:picMkLst>
            <pc:docMk/>
            <pc:sldMk cId="3398453705" sldId="2147474282"/>
            <ac:picMk id="11" creationId="{E62EED3A-4143-3199-28AA-2B7D5B9C0133}"/>
          </ac:picMkLst>
        </pc:picChg>
        <pc:picChg chg="add del mod">
          <ac:chgData name="Narcis Pica," userId="7ab95714-edbf-49fb-a9ec-b16e796f8292" providerId="ADAL" clId="{0675B03E-7359-40A6-A03D-01EEA381C6D9}" dt="2024-03-08T11:22:18.375" v="3121" actId="478"/>
          <ac:picMkLst>
            <pc:docMk/>
            <pc:sldMk cId="3398453705" sldId="2147474282"/>
            <ac:picMk id="12" creationId="{646B3968-F527-AA40-6126-7383E97F1248}"/>
          </ac:picMkLst>
        </pc:picChg>
        <pc:picChg chg="add del mod">
          <ac:chgData name="Narcis Pica," userId="7ab95714-edbf-49fb-a9ec-b16e796f8292" providerId="ADAL" clId="{0675B03E-7359-40A6-A03D-01EEA381C6D9}" dt="2024-03-08T11:25:41.451" v="3283" actId="478"/>
          <ac:picMkLst>
            <pc:docMk/>
            <pc:sldMk cId="3398453705" sldId="2147474282"/>
            <ac:picMk id="14" creationId="{D97E942B-2838-4042-191B-484730FC84F6}"/>
          </ac:picMkLst>
        </pc:picChg>
        <pc:picChg chg="add del mod">
          <ac:chgData name="Narcis Pica," userId="7ab95714-edbf-49fb-a9ec-b16e796f8292" providerId="ADAL" clId="{0675B03E-7359-40A6-A03D-01EEA381C6D9}" dt="2024-03-08T11:23:46.045" v="3129" actId="478"/>
          <ac:picMkLst>
            <pc:docMk/>
            <pc:sldMk cId="3398453705" sldId="2147474282"/>
            <ac:picMk id="16" creationId="{DE105784-7F89-1011-8337-E0E5C789A825}"/>
          </ac:picMkLst>
        </pc:picChg>
        <pc:picChg chg="add mod">
          <ac:chgData name="Narcis Pica," userId="7ab95714-edbf-49fb-a9ec-b16e796f8292" providerId="ADAL" clId="{0675B03E-7359-40A6-A03D-01EEA381C6D9}" dt="2024-03-08T11:26:46.426" v="3287" actId="1076"/>
          <ac:picMkLst>
            <pc:docMk/>
            <pc:sldMk cId="3398453705" sldId="2147474282"/>
            <ac:picMk id="18" creationId="{94324078-29CE-94F2-AB2B-ED0F9D2EEE78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08T14:11:33.941" v="23817" actId="108"/>
        <pc:sldMkLst>
          <pc:docMk/>
          <pc:sldMk cId="540650763" sldId="2147474283"/>
        </pc:sldMkLst>
        <pc:spChg chg="add del mod">
          <ac:chgData name="Narcis Pica," userId="7ab95714-edbf-49fb-a9ec-b16e796f8292" providerId="ADAL" clId="{0675B03E-7359-40A6-A03D-01EEA381C6D9}" dt="2024-03-08T11:35:22.903" v="3517" actId="478"/>
          <ac:spMkLst>
            <pc:docMk/>
            <pc:sldMk cId="540650763" sldId="2147474283"/>
            <ac:spMk id="3" creationId="{E3942F38-21AE-071E-362D-26445722E6C6}"/>
          </ac:spMkLst>
        </pc:spChg>
        <pc:spChg chg="mod">
          <ac:chgData name="Narcis Pica," userId="7ab95714-edbf-49fb-a9ec-b16e796f8292" providerId="ADAL" clId="{0675B03E-7359-40A6-A03D-01EEA381C6D9}" dt="2024-03-08T11:34:51.585" v="3512" actId="255"/>
          <ac:spMkLst>
            <pc:docMk/>
            <pc:sldMk cId="540650763" sldId="2147474283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11:38:46.788" v="3582" actId="1076"/>
          <ac:spMkLst>
            <pc:docMk/>
            <pc:sldMk cId="540650763" sldId="2147474283"/>
            <ac:spMk id="9" creationId="{253872CA-6E13-73C4-896F-EBFFD8B0646A}"/>
          </ac:spMkLst>
        </pc:spChg>
        <pc:spChg chg="add del mod">
          <ac:chgData name="Narcis Pica," userId="7ab95714-edbf-49fb-a9ec-b16e796f8292" providerId="ADAL" clId="{0675B03E-7359-40A6-A03D-01EEA381C6D9}" dt="2024-03-08T11:37:21.111" v="3564" actId="478"/>
          <ac:spMkLst>
            <pc:docMk/>
            <pc:sldMk cId="540650763" sldId="2147474283"/>
            <ac:spMk id="10" creationId="{4E99BC22-AEBF-3604-C35E-1D9882C0609E}"/>
          </ac:spMkLst>
        </pc:spChg>
        <pc:spChg chg="add mod">
          <ac:chgData name="Narcis Pica," userId="7ab95714-edbf-49fb-a9ec-b16e796f8292" providerId="ADAL" clId="{0675B03E-7359-40A6-A03D-01EEA381C6D9}" dt="2024-04-08T14:11:33.941" v="23817" actId="108"/>
          <ac:spMkLst>
            <pc:docMk/>
            <pc:sldMk cId="540650763" sldId="2147474283"/>
            <ac:spMk id="16" creationId="{0C93A4CD-E8D1-6FAB-768A-28BC8E03F8A6}"/>
          </ac:spMkLst>
        </pc:spChg>
        <pc:spChg chg="add mod">
          <ac:chgData name="Narcis Pica," userId="7ab95714-edbf-49fb-a9ec-b16e796f8292" providerId="ADAL" clId="{0675B03E-7359-40A6-A03D-01EEA381C6D9}" dt="2024-04-08T14:11:29.381" v="23816" actId="108"/>
          <ac:spMkLst>
            <pc:docMk/>
            <pc:sldMk cId="540650763" sldId="2147474283"/>
            <ac:spMk id="17" creationId="{6E9932F8-3151-ECE9-A53D-5704D8345737}"/>
          </ac:spMkLst>
        </pc:spChg>
        <pc:spChg chg="add mod">
          <ac:chgData name="Narcis Pica," userId="7ab95714-edbf-49fb-a9ec-b16e796f8292" providerId="ADAL" clId="{0675B03E-7359-40A6-A03D-01EEA381C6D9}" dt="2024-03-08T11:37:19.049" v="3563" actId="1076"/>
          <ac:spMkLst>
            <pc:docMk/>
            <pc:sldMk cId="540650763" sldId="2147474283"/>
            <ac:spMk id="18" creationId="{6B1DA23D-4FFD-E229-C627-4E334DF91D67}"/>
          </ac:spMkLst>
        </pc:spChg>
        <pc:picChg chg="add mod">
          <ac:chgData name="Narcis Pica," userId="7ab95714-edbf-49fb-a9ec-b16e796f8292" providerId="ADAL" clId="{0675B03E-7359-40A6-A03D-01EEA381C6D9}" dt="2024-03-08T11:35:20.509" v="3516" actId="1076"/>
          <ac:picMkLst>
            <pc:docMk/>
            <pc:sldMk cId="540650763" sldId="2147474283"/>
            <ac:picMk id="2" creationId="{2A9BFF12-1315-4012-BCAA-4250D57A87C6}"/>
          </ac:picMkLst>
        </pc:picChg>
        <pc:picChg chg="add mod">
          <ac:chgData name="Narcis Pica," userId="7ab95714-edbf-49fb-a9ec-b16e796f8292" providerId="ADAL" clId="{0675B03E-7359-40A6-A03D-01EEA381C6D9}" dt="2024-03-08T11:35:12.426" v="3514" actId="1076"/>
          <ac:picMkLst>
            <pc:docMk/>
            <pc:sldMk cId="540650763" sldId="2147474283"/>
            <ac:picMk id="6" creationId="{196FA741-BC54-214A-C1A4-923FE88692CA}"/>
          </ac:picMkLst>
        </pc:picChg>
        <pc:picChg chg="add mod">
          <ac:chgData name="Narcis Pica," userId="7ab95714-edbf-49fb-a9ec-b16e796f8292" providerId="ADAL" clId="{0675B03E-7359-40A6-A03D-01EEA381C6D9}" dt="2024-03-08T11:35:15.886" v="3515" actId="1076"/>
          <ac:picMkLst>
            <pc:docMk/>
            <pc:sldMk cId="540650763" sldId="2147474283"/>
            <ac:picMk id="8" creationId="{12CDF55B-4418-4248-749A-C31F3DFADD15}"/>
          </ac:picMkLst>
        </pc:picChg>
        <pc:picChg chg="add mod">
          <ac:chgData name="Narcis Pica," userId="7ab95714-edbf-49fb-a9ec-b16e796f8292" providerId="ADAL" clId="{0675B03E-7359-40A6-A03D-01EEA381C6D9}" dt="2024-03-08T11:35:51.074" v="3524" actId="1076"/>
          <ac:picMkLst>
            <pc:docMk/>
            <pc:sldMk cId="540650763" sldId="2147474283"/>
            <ac:picMk id="11" creationId="{3CB99D32-993E-28D3-D576-52A12F36752C}"/>
          </ac:picMkLst>
        </pc:picChg>
        <pc:picChg chg="add mod">
          <ac:chgData name="Narcis Pica," userId="7ab95714-edbf-49fb-a9ec-b16e796f8292" providerId="ADAL" clId="{0675B03E-7359-40A6-A03D-01EEA381C6D9}" dt="2024-03-08T11:35:53.714" v="3525" actId="1076"/>
          <ac:picMkLst>
            <pc:docMk/>
            <pc:sldMk cId="540650763" sldId="2147474283"/>
            <ac:picMk id="12" creationId="{2733561A-4D15-0BEC-35A4-973B2E0AD9FD}"/>
          </ac:picMkLst>
        </pc:picChg>
        <pc:picChg chg="add mod">
          <ac:chgData name="Narcis Pica," userId="7ab95714-edbf-49fb-a9ec-b16e796f8292" providerId="ADAL" clId="{0675B03E-7359-40A6-A03D-01EEA381C6D9}" dt="2024-03-08T11:35:48.595" v="3523" actId="1076"/>
          <ac:picMkLst>
            <pc:docMk/>
            <pc:sldMk cId="540650763" sldId="2147474283"/>
            <ac:picMk id="13" creationId="{B81F0E21-4C19-25BD-98C3-A1111578F53C}"/>
          </ac:picMkLst>
        </pc:picChg>
        <pc:picChg chg="add mod">
          <ac:chgData name="Narcis Pica," userId="7ab95714-edbf-49fb-a9ec-b16e796f8292" providerId="ADAL" clId="{0675B03E-7359-40A6-A03D-01EEA381C6D9}" dt="2024-03-08T11:35:45.510" v="3522" actId="1076"/>
          <ac:picMkLst>
            <pc:docMk/>
            <pc:sldMk cId="540650763" sldId="2147474283"/>
            <ac:picMk id="14" creationId="{F2E5C219-1840-380C-BEA5-9E33B4632905}"/>
          </ac:picMkLst>
        </pc:picChg>
        <pc:picChg chg="add mod">
          <ac:chgData name="Narcis Pica," userId="7ab95714-edbf-49fb-a9ec-b16e796f8292" providerId="ADAL" clId="{0675B03E-7359-40A6-A03D-01EEA381C6D9}" dt="2024-03-08T11:35:56.203" v="3526" actId="1076"/>
          <ac:picMkLst>
            <pc:docMk/>
            <pc:sldMk cId="540650763" sldId="2147474283"/>
            <ac:picMk id="15" creationId="{6AFE2C31-C2ED-59BE-879E-975F1BDBE67E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3-18T13:42:43.309" v="8151"/>
        <pc:sldMkLst>
          <pc:docMk/>
          <pc:sldMk cId="357781589" sldId="2147474284"/>
        </pc:sldMkLst>
        <pc:spChg chg="add del mod">
          <ac:chgData name="Narcis Pica," userId="7ab95714-edbf-49fb-a9ec-b16e796f8292" providerId="ADAL" clId="{0675B03E-7359-40A6-A03D-01EEA381C6D9}" dt="2024-03-08T11:39:22.104" v="3588" actId="478"/>
          <ac:spMkLst>
            <pc:docMk/>
            <pc:sldMk cId="357781589" sldId="2147474284"/>
            <ac:spMk id="2" creationId="{75AABF0A-4CF7-A259-8204-E45430AC54F1}"/>
          </ac:spMkLst>
        </pc:spChg>
        <pc:spChg chg="add mod">
          <ac:chgData name="Narcis Pica," userId="7ab95714-edbf-49fb-a9ec-b16e796f8292" providerId="ADAL" clId="{0675B03E-7359-40A6-A03D-01EEA381C6D9}" dt="2024-03-08T11:40:19.580" v="3646" actId="20577"/>
          <ac:spMkLst>
            <pc:docMk/>
            <pc:sldMk cId="357781589" sldId="2147474284"/>
            <ac:spMk id="3" creationId="{64CB0808-F6CB-7FD5-F88A-1D1606D8B7EC}"/>
          </ac:spMkLst>
        </pc:spChg>
        <pc:spChg chg="mod">
          <ac:chgData name="Narcis Pica," userId="7ab95714-edbf-49fb-a9ec-b16e796f8292" providerId="ADAL" clId="{0675B03E-7359-40A6-A03D-01EEA381C6D9}" dt="2024-03-08T11:39:56.576" v="3643" actId="255"/>
          <ac:spMkLst>
            <pc:docMk/>
            <pc:sldMk cId="357781589" sldId="2147474284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08T11:39:17.272" v="3587"/>
          <ac:spMkLst>
            <pc:docMk/>
            <pc:sldMk cId="357781589" sldId="2147474284"/>
            <ac:spMk id="8" creationId="{9B9611BB-9898-867F-5F52-7A8B6883F8E9}"/>
          </ac:spMkLst>
        </pc:spChg>
        <pc:picChg chg="add mod">
          <ac:chgData name="Narcis Pica," userId="7ab95714-edbf-49fb-a9ec-b16e796f8292" providerId="ADAL" clId="{0675B03E-7359-40A6-A03D-01EEA381C6D9}" dt="2024-03-08T11:39:17.272" v="3587"/>
          <ac:picMkLst>
            <pc:docMk/>
            <pc:sldMk cId="357781589" sldId="2147474284"/>
            <ac:picMk id="6" creationId="{60AA7986-99BB-0381-7BE6-D2D6F2C2C360}"/>
          </ac:picMkLst>
        </pc:picChg>
        <pc:picChg chg="add mod">
          <ac:chgData name="Narcis Pica," userId="7ab95714-edbf-49fb-a9ec-b16e796f8292" providerId="ADAL" clId="{0675B03E-7359-40A6-A03D-01EEA381C6D9}" dt="2024-03-08T11:40:10.649" v="3645" actId="14100"/>
          <ac:picMkLst>
            <pc:docMk/>
            <pc:sldMk cId="357781589" sldId="2147474284"/>
            <ac:picMk id="9" creationId="{C39FC067-CB0C-7F54-DDF1-3680AF4BEDA3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3-18T08:31:54.125" v="6825"/>
        <pc:sldMkLst>
          <pc:docMk/>
          <pc:sldMk cId="162211958" sldId="2147474285"/>
        </pc:sldMkLst>
        <pc:spChg chg="add del mod">
          <ac:chgData name="Narcis Pica," userId="7ab95714-edbf-49fb-a9ec-b16e796f8292" providerId="ADAL" clId="{0675B03E-7359-40A6-A03D-01EEA381C6D9}" dt="2024-03-08T11:41:18.156" v="3670" actId="478"/>
          <ac:spMkLst>
            <pc:docMk/>
            <pc:sldMk cId="162211958" sldId="2147474285"/>
            <ac:spMk id="3" creationId="{A574D51D-0B41-3A18-59A0-4E32E70ECE87}"/>
          </ac:spMkLst>
        </pc:spChg>
        <pc:spChg chg="add mod">
          <ac:chgData name="Narcis Pica," userId="7ab95714-edbf-49fb-a9ec-b16e796f8292" providerId="ADAL" clId="{0675B03E-7359-40A6-A03D-01EEA381C6D9}" dt="2024-03-11T13:33:59.926" v="4035" actId="20577"/>
          <ac:spMkLst>
            <pc:docMk/>
            <pc:sldMk cId="162211958" sldId="2147474285"/>
            <ac:spMk id="3" creationId="{A654AF98-8C38-2CD2-B590-8DFCB38D4746}"/>
          </ac:spMkLst>
        </pc:spChg>
        <pc:spChg chg="add mod">
          <ac:chgData name="Narcis Pica," userId="7ab95714-edbf-49fb-a9ec-b16e796f8292" providerId="ADAL" clId="{0675B03E-7359-40A6-A03D-01EEA381C6D9}" dt="2024-03-08T11:42:16.590" v="3678" actId="1076"/>
          <ac:spMkLst>
            <pc:docMk/>
            <pc:sldMk cId="162211958" sldId="2147474285"/>
            <ac:spMk id="6" creationId="{EC2F8F7F-D47A-7DFD-5395-03A3101B0D64}"/>
          </ac:spMkLst>
        </pc:spChg>
        <pc:spChg chg="mod">
          <ac:chgData name="Narcis Pica," userId="7ab95714-edbf-49fb-a9ec-b16e796f8292" providerId="ADAL" clId="{0675B03E-7359-40A6-A03D-01EEA381C6D9}" dt="2024-03-08T11:41:03.840" v="3668" actId="255"/>
          <ac:spMkLst>
            <pc:docMk/>
            <pc:sldMk cId="162211958" sldId="2147474285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3-11T13:31:26.618" v="3946" actId="164"/>
          <ac:grpSpMkLst>
            <pc:docMk/>
            <pc:sldMk cId="162211958" sldId="2147474285"/>
            <ac:grpSpMk id="2" creationId="{FEA21B71-94E6-B638-F2A7-79C8C53CC20A}"/>
          </ac:grpSpMkLst>
        </pc:grpChg>
        <pc:grpChg chg="add del mod">
          <ac:chgData name="Narcis Pica," userId="7ab95714-edbf-49fb-a9ec-b16e796f8292" providerId="ADAL" clId="{0675B03E-7359-40A6-A03D-01EEA381C6D9}" dt="2024-03-11T13:31:14.860" v="3944" actId="165"/>
          <ac:grpSpMkLst>
            <pc:docMk/>
            <pc:sldMk cId="162211958" sldId="2147474285"/>
            <ac:grpSpMk id="8" creationId="{CF9B0D50-3CA4-3DD5-7B04-ADF2D0923ED6}"/>
          </ac:grpSpMkLst>
        </pc:grpChg>
        <pc:picChg chg="add del mod">
          <ac:chgData name="Narcis Pica," userId="7ab95714-edbf-49fb-a9ec-b16e796f8292" providerId="ADAL" clId="{0675B03E-7359-40A6-A03D-01EEA381C6D9}" dt="2024-03-08T11:41:57.240" v="3674" actId="478"/>
          <ac:picMkLst>
            <pc:docMk/>
            <pc:sldMk cId="162211958" sldId="2147474285"/>
            <ac:picMk id="2" creationId="{8EB89778-2634-1C66-CD46-E0E5B57910F3}"/>
          </ac:picMkLst>
        </pc:picChg>
        <pc:picChg chg="mod topLvl">
          <ac:chgData name="Narcis Pica," userId="7ab95714-edbf-49fb-a9ec-b16e796f8292" providerId="ADAL" clId="{0675B03E-7359-40A6-A03D-01EEA381C6D9}" dt="2024-03-11T13:31:26.618" v="3946" actId="164"/>
          <ac:picMkLst>
            <pc:docMk/>
            <pc:sldMk cId="162211958" sldId="2147474285"/>
            <ac:picMk id="9" creationId="{FEFFC929-8B95-AAB0-D0F3-3F20FE7D4985}"/>
          </ac:picMkLst>
        </pc:picChg>
        <pc:picChg chg="mod topLvl">
          <ac:chgData name="Narcis Pica," userId="7ab95714-edbf-49fb-a9ec-b16e796f8292" providerId="ADAL" clId="{0675B03E-7359-40A6-A03D-01EEA381C6D9}" dt="2024-03-11T13:31:26.618" v="3946" actId="164"/>
          <ac:picMkLst>
            <pc:docMk/>
            <pc:sldMk cId="162211958" sldId="2147474285"/>
            <ac:picMk id="10" creationId="{066647DE-E109-98D1-C630-E60C2B0C3B78}"/>
          </ac:picMkLst>
        </pc:picChg>
      </pc:sldChg>
      <pc:sldChg chg="addSp delSp modSp add del mod ord">
        <pc:chgData name="Narcis Pica," userId="7ab95714-edbf-49fb-a9ec-b16e796f8292" providerId="ADAL" clId="{0675B03E-7359-40A6-A03D-01EEA381C6D9}" dt="2024-04-10T13:34:50.738" v="25527" actId="47"/>
        <pc:sldMkLst>
          <pc:docMk/>
          <pc:sldMk cId="2671780740" sldId="2147474286"/>
        </pc:sldMkLst>
        <pc:spChg chg="add del mod">
          <ac:chgData name="Narcis Pica," userId="7ab95714-edbf-49fb-a9ec-b16e796f8292" providerId="ADAL" clId="{0675B03E-7359-40A6-A03D-01EEA381C6D9}" dt="2024-03-08T11:48:13.554" v="3727" actId="478"/>
          <ac:spMkLst>
            <pc:docMk/>
            <pc:sldMk cId="2671780740" sldId="2147474286"/>
            <ac:spMk id="6" creationId="{7AD414F5-BB0B-F424-A905-779316852AB6}"/>
          </ac:spMkLst>
        </pc:spChg>
        <pc:spChg chg="mod">
          <ac:chgData name="Narcis Pica," userId="7ab95714-edbf-49fb-a9ec-b16e796f8292" providerId="ADAL" clId="{0675B03E-7359-40A6-A03D-01EEA381C6D9}" dt="2024-03-08T11:48:55.108" v="3771" actId="20577"/>
          <ac:spMkLst>
            <pc:docMk/>
            <pc:sldMk cId="2671780740" sldId="2147474286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08T11:49:33.525" v="3775" actId="14100"/>
          <ac:picMkLst>
            <pc:docMk/>
            <pc:sldMk cId="2671780740" sldId="2147474286"/>
            <ac:picMk id="2" creationId="{C2DAA7FE-FE75-CBD9-0FD7-5CE81D4C044F}"/>
          </ac:picMkLst>
        </pc:picChg>
        <pc:picChg chg="add del mod">
          <ac:chgData name="Narcis Pica," userId="7ab95714-edbf-49fb-a9ec-b16e796f8292" providerId="ADAL" clId="{0675B03E-7359-40A6-A03D-01EEA381C6D9}" dt="2024-03-08T11:48:01.029" v="3722" actId="478"/>
          <ac:picMkLst>
            <pc:docMk/>
            <pc:sldMk cId="2671780740" sldId="2147474286"/>
            <ac:picMk id="3" creationId="{B1D8A276-9FC1-336B-BF96-162B0513B32C}"/>
          </ac:picMkLst>
        </pc:picChg>
        <pc:picChg chg="add del mod">
          <ac:chgData name="Narcis Pica," userId="7ab95714-edbf-49fb-a9ec-b16e796f8292" providerId="ADAL" clId="{0675B03E-7359-40A6-A03D-01EEA381C6D9}" dt="2024-03-08T11:50:43.136" v="3780" actId="478"/>
          <ac:picMkLst>
            <pc:docMk/>
            <pc:sldMk cId="2671780740" sldId="2147474286"/>
            <ac:picMk id="9" creationId="{22D5D26A-C259-F2C1-23F4-864DFCD488C2}"/>
          </ac:picMkLst>
        </pc:picChg>
        <pc:picChg chg="add mod">
          <ac:chgData name="Narcis Pica," userId="7ab95714-edbf-49fb-a9ec-b16e796f8292" providerId="ADAL" clId="{0675B03E-7359-40A6-A03D-01EEA381C6D9}" dt="2024-03-08T11:51:01.138" v="3785" actId="14100"/>
          <ac:picMkLst>
            <pc:docMk/>
            <pc:sldMk cId="2671780740" sldId="2147474286"/>
            <ac:picMk id="11" creationId="{6082CDF2-803E-DC3F-79F9-686B98150DA9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4-08T14:14:40.671" v="23878" actId="20577"/>
        <pc:sldMkLst>
          <pc:docMk/>
          <pc:sldMk cId="1846985751" sldId="2147474287"/>
        </pc:sldMkLst>
        <pc:spChg chg="del">
          <ac:chgData name="Narcis Pica," userId="7ab95714-edbf-49fb-a9ec-b16e796f8292" providerId="ADAL" clId="{0675B03E-7359-40A6-A03D-01EEA381C6D9}" dt="2024-03-08T11:43:19.537" v="3689" actId="478"/>
          <ac:spMkLst>
            <pc:docMk/>
            <pc:sldMk cId="1846985751" sldId="2147474287"/>
            <ac:spMk id="6" creationId="{EC2F8F7F-D47A-7DFD-5395-03A3101B0D64}"/>
          </ac:spMkLst>
        </pc:spChg>
        <pc:spChg chg="mod">
          <ac:chgData name="Narcis Pica," userId="7ab95714-edbf-49fb-a9ec-b16e796f8292" providerId="ADAL" clId="{0675B03E-7359-40A6-A03D-01EEA381C6D9}" dt="2024-04-08T14:14:40.671" v="23878" actId="20577"/>
          <ac:spMkLst>
            <pc:docMk/>
            <pc:sldMk cId="1846985751" sldId="2147474287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0675B03E-7359-40A6-A03D-01EEA381C6D9}" dt="2024-03-08T11:43:15.091" v="3687" actId="478"/>
          <ac:spMkLst>
            <pc:docMk/>
            <pc:sldMk cId="1846985751" sldId="2147474287"/>
            <ac:spMk id="11" creationId="{3CBDAD20-78CD-5FA6-DA88-EAD8FFD9FB04}"/>
          </ac:spMkLst>
        </pc:spChg>
        <pc:spChg chg="add del mod">
          <ac:chgData name="Narcis Pica," userId="7ab95714-edbf-49fb-a9ec-b16e796f8292" providerId="ADAL" clId="{0675B03E-7359-40A6-A03D-01EEA381C6D9}" dt="2024-03-08T11:43:17.818" v="3688" actId="478"/>
          <ac:spMkLst>
            <pc:docMk/>
            <pc:sldMk cId="1846985751" sldId="2147474287"/>
            <ac:spMk id="12" creationId="{22BBD704-61BC-2C67-5E30-D40BCF8D3A2A}"/>
          </ac:spMkLst>
        </pc:spChg>
        <pc:spChg chg="add del mod">
          <ac:chgData name="Narcis Pica," userId="7ab95714-edbf-49fb-a9ec-b16e796f8292" providerId="ADAL" clId="{0675B03E-7359-40A6-A03D-01EEA381C6D9}" dt="2024-04-08T14:13:14.753" v="23860" actId="478"/>
          <ac:spMkLst>
            <pc:docMk/>
            <pc:sldMk cId="1846985751" sldId="2147474287"/>
            <ac:spMk id="16" creationId="{F6D0171A-2316-B871-B374-6A417A3833D7}"/>
          </ac:spMkLst>
        </pc:spChg>
        <pc:grpChg chg="del">
          <ac:chgData name="Narcis Pica," userId="7ab95714-edbf-49fb-a9ec-b16e796f8292" providerId="ADAL" clId="{0675B03E-7359-40A6-A03D-01EEA381C6D9}" dt="2024-03-08T11:42:34.548" v="3679" actId="478"/>
          <ac:grpSpMkLst>
            <pc:docMk/>
            <pc:sldMk cId="1846985751" sldId="2147474287"/>
            <ac:grpSpMk id="8" creationId="{CF9B0D50-3CA4-3DD5-7B04-ADF2D0923ED6}"/>
          </ac:grpSpMkLst>
        </pc:grpChg>
        <pc:grpChg chg="add del mod">
          <ac:chgData name="Narcis Pica," userId="7ab95714-edbf-49fb-a9ec-b16e796f8292" providerId="ADAL" clId="{0675B03E-7359-40A6-A03D-01EEA381C6D9}" dt="2024-03-08T11:43:04.860" v="3683" actId="478"/>
          <ac:grpSpMkLst>
            <pc:docMk/>
            <pc:sldMk cId="1846985751" sldId="2147474287"/>
            <ac:grpSpMk id="13" creationId="{A498D4BA-1E1A-2084-44C3-B45F8ED82D33}"/>
          </ac:grpSpMkLst>
        </pc:grpChg>
        <pc:picChg chg="mod">
          <ac:chgData name="Narcis Pica," userId="7ab95714-edbf-49fb-a9ec-b16e796f8292" providerId="ADAL" clId="{0675B03E-7359-40A6-A03D-01EEA381C6D9}" dt="2024-04-08T14:14:07.343" v="23871" actId="1076"/>
          <ac:picMkLst>
            <pc:docMk/>
            <pc:sldMk cId="1846985751" sldId="2147474287"/>
            <ac:picMk id="2" creationId="{8EB89778-2634-1C66-CD46-E0E5B57910F3}"/>
          </ac:picMkLst>
        </pc:picChg>
        <pc:picChg chg="add del mod">
          <ac:chgData name="Narcis Pica," userId="7ab95714-edbf-49fb-a9ec-b16e796f8292" providerId="ADAL" clId="{0675B03E-7359-40A6-A03D-01EEA381C6D9}" dt="2024-03-08T11:43:08.707" v="3684" actId="478"/>
          <ac:picMkLst>
            <pc:docMk/>
            <pc:sldMk cId="1846985751" sldId="2147474287"/>
            <ac:picMk id="3" creationId="{402D9965-01D5-6AD9-A0A3-623F9214F519}"/>
          </ac:picMkLst>
        </pc:picChg>
        <pc:picChg chg="add mod">
          <ac:chgData name="Narcis Pica," userId="7ab95714-edbf-49fb-a9ec-b16e796f8292" providerId="ADAL" clId="{0675B03E-7359-40A6-A03D-01EEA381C6D9}" dt="2024-04-08T14:14:15.252" v="23873" actId="1076"/>
          <ac:picMkLst>
            <pc:docMk/>
            <pc:sldMk cId="1846985751" sldId="2147474287"/>
            <ac:picMk id="3" creationId="{6677350C-2437-3FDF-94F8-A42B8B745BC6}"/>
          </ac:picMkLst>
        </pc:picChg>
        <pc:picChg chg="mod">
          <ac:chgData name="Narcis Pica," userId="7ab95714-edbf-49fb-a9ec-b16e796f8292" providerId="ADAL" clId="{0675B03E-7359-40A6-A03D-01EEA381C6D9}" dt="2024-03-08T11:43:00.139" v="3682"/>
          <ac:picMkLst>
            <pc:docMk/>
            <pc:sldMk cId="1846985751" sldId="2147474287"/>
            <ac:picMk id="14" creationId="{CAC93A03-57A4-4C5C-65E6-4A5FFA992DF6}"/>
          </ac:picMkLst>
        </pc:picChg>
        <pc:picChg chg="mod">
          <ac:chgData name="Narcis Pica," userId="7ab95714-edbf-49fb-a9ec-b16e796f8292" providerId="ADAL" clId="{0675B03E-7359-40A6-A03D-01EEA381C6D9}" dt="2024-03-08T11:43:00.139" v="3682"/>
          <ac:picMkLst>
            <pc:docMk/>
            <pc:sldMk cId="1846985751" sldId="2147474287"/>
            <ac:picMk id="15" creationId="{D231FE05-F8A1-5DB9-4BDB-9C90AF9D6D87}"/>
          </ac:picMkLst>
        </pc:picChg>
        <pc:picChg chg="add mod">
          <ac:chgData name="Narcis Pica," userId="7ab95714-edbf-49fb-a9ec-b16e796f8292" providerId="ADAL" clId="{0675B03E-7359-40A6-A03D-01EEA381C6D9}" dt="2024-04-08T14:13:33.515" v="23864" actId="14100"/>
          <ac:picMkLst>
            <pc:docMk/>
            <pc:sldMk cId="1846985751" sldId="2147474287"/>
            <ac:picMk id="17" creationId="{A1CDFEE6-6BCB-F647-0CD6-17E852FE06B1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03T11:26:49.669" v="20919" actId="1076"/>
        <pc:sldMkLst>
          <pc:docMk/>
          <pc:sldMk cId="3834038270" sldId="2147474288"/>
        </pc:sldMkLst>
        <pc:spChg chg="add mod">
          <ac:chgData name="Narcis Pica," userId="7ab95714-edbf-49fb-a9ec-b16e796f8292" providerId="ADAL" clId="{0675B03E-7359-40A6-A03D-01EEA381C6D9}" dt="2024-03-11T13:35:15.537" v="4087"/>
          <ac:spMkLst>
            <pc:docMk/>
            <pc:sldMk cId="3834038270" sldId="2147474288"/>
            <ac:spMk id="2" creationId="{3ACCB880-3F8F-D7CE-1182-1CE05F721B45}"/>
          </ac:spMkLst>
        </pc:spChg>
        <pc:spChg chg="mod">
          <ac:chgData name="Narcis Pica," userId="7ab95714-edbf-49fb-a9ec-b16e796f8292" providerId="ADAL" clId="{0675B03E-7359-40A6-A03D-01EEA381C6D9}" dt="2024-03-11T13:35:52.833" v="4143" actId="255"/>
          <ac:spMkLst>
            <pc:docMk/>
            <pc:sldMk cId="3834038270" sldId="2147474288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3-11T13:36:02.265" v="4144"/>
          <ac:grpSpMkLst>
            <pc:docMk/>
            <pc:sldMk cId="3834038270" sldId="2147474288"/>
            <ac:grpSpMk id="3" creationId="{3CADE4C1-5266-2416-B3F8-64BB98FF749E}"/>
          </ac:grpSpMkLst>
        </pc:grpChg>
        <pc:grpChg chg="add del mod">
          <ac:chgData name="Narcis Pica," userId="7ab95714-edbf-49fb-a9ec-b16e796f8292" providerId="ADAL" clId="{0675B03E-7359-40A6-A03D-01EEA381C6D9}" dt="2024-03-11T13:48:28.433" v="4156" actId="478"/>
          <ac:grpSpMkLst>
            <pc:docMk/>
            <pc:sldMk cId="3834038270" sldId="2147474288"/>
            <ac:grpSpMk id="9" creationId="{B0ACC62D-529D-13D6-C9CC-C64BEE9B6540}"/>
          </ac:grpSpMkLst>
        </pc:grpChg>
        <pc:grpChg chg="add mod">
          <ac:chgData name="Narcis Pica," userId="7ab95714-edbf-49fb-a9ec-b16e796f8292" providerId="ADAL" clId="{0675B03E-7359-40A6-A03D-01EEA381C6D9}" dt="2024-03-11T13:49:37.740" v="4162" actId="164"/>
          <ac:grpSpMkLst>
            <pc:docMk/>
            <pc:sldMk cId="3834038270" sldId="2147474288"/>
            <ac:grpSpMk id="15" creationId="{7B83AE65-7460-398D-D70C-E5116CD56194}"/>
          </ac:grpSpMkLst>
        </pc:grpChg>
        <pc:picChg chg="mod">
          <ac:chgData name="Narcis Pica," userId="7ab95714-edbf-49fb-a9ec-b16e796f8292" providerId="ADAL" clId="{0675B03E-7359-40A6-A03D-01EEA381C6D9}" dt="2024-03-11T13:36:02.265" v="4144"/>
          <ac:picMkLst>
            <pc:docMk/>
            <pc:sldMk cId="3834038270" sldId="2147474288"/>
            <ac:picMk id="6" creationId="{529532FD-DD61-2043-04FB-FCC62E868A1E}"/>
          </ac:picMkLst>
        </pc:picChg>
        <pc:picChg chg="mod">
          <ac:chgData name="Narcis Pica," userId="7ab95714-edbf-49fb-a9ec-b16e796f8292" providerId="ADAL" clId="{0675B03E-7359-40A6-A03D-01EEA381C6D9}" dt="2024-03-11T13:36:02.265" v="4144"/>
          <ac:picMkLst>
            <pc:docMk/>
            <pc:sldMk cId="3834038270" sldId="2147474288"/>
            <ac:picMk id="8" creationId="{51A6F261-FF9F-6475-B70A-20113284CE95}"/>
          </ac:picMkLst>
        </pc:picChg>
        <pc:picChg chg="mod topLvl">
          <ac:chgData name="Narcis Pica," userId="7ab95714-edbf-49fb-a9ec-b16e796f8292" providerId="ADAL" clId="{0675B03E-7359-40A6-A03D-01EEA381C6D9}" dt="2024-03-11T13:49:37.740" v="4162" actId="164"/>
          <ac:picMkLst>
            <pc:docMk/>
            <pc:sldMk cId="3834038270" sldId="2147474288"/>
            <ac:picMk id="10" creationId="{740CB43C-D246-2785-70F0-A74229EF01FA}"/>
          </ac:picMkLst>
        </pc:picChg>
        <pc:picChg chg="del mod topLvl">
          <ac:chgData name="Narcis Pica," userId="7ab95714-edbf-49fb-a9ec-b16e796f8292" providerId="ADAL" clId="{0675B03E-7359-40A6-A03D-01EEA381C6D9}" dt="2024-03-11T13:48:28.433" v="4156" actId="478"/>
          <ac:picMkLst>
            <pc:docMk/>
            <pc:sldMk cId="3834038270" sldId="2147474288"/>
            <ac:picMk id="11" creationId="{40247235-2933-F333-EEDB-7A51FD3367F3}"/>
          </ac:picMkLst>
        </pc:picChg>
        <pc:picChg chg="add mod">
          <ac:chgData name="Narcis Pica," userId="7ab95714-edbf-49fb-a9ec-b16e796f8292" providerId="ADAL" clId="{0675B03E-7359-40A6-A03D-01EEA381C6D9}" dt="2024-03-11T13:36:02.265" v="4144"/>
          <ac:picMkLst>
            <pc:docMk/>
            <pc:sldMk cId="3834038270" sldId="2147474288"/>
            <ac:picMk id="12" creationId="{B31FB049-159F-0B6D-94BB-DA4F6F4FCEBC}"/>
          </ac:picMkLst>
        </pc:picChg>
        <pc:picChg chg="add mod">
          <ac:chgData name="Narcis Pica," userId="7ab95714-edbf-49fb-a9ec-b16e796f8292" providerId="ADAL" clId="{0675B03E-7359-40A6-A03D-01EEA381C6D9}" dt="2024-03-11T13:49:37.740" v="4162" actId="164"/>
          <ac:picMkLst>
            <pc:docMk/>
            <pc:sldMk cId="3834038270" sldId="2147474288"/>
            <ac:picMk id="14" creationId="{1D24D6A1-30B1-01B2-2E15-C133C5713A63}"/>
          </ac:picMkLst>
        </pc:picChg>
        <pc:picChg chg="add mod">
          <ac:chgData name="Narcis Pica," userId="7ab95714-edbf-49fb-a9ec-b16e796f8292" providerId="ADAL" clId="{0675B03E-7359-40A6-A03D-01EEA381C6D9}" dt="2024-03-11T15:07:35.005" v="4182" actId="1076"/>
          <ac:picMkLst>
            <pc:docMk/>
            <pc:sldMk cId="3834038270" sldId="2147474288"/>
            <ac:picMk id="17" creationId="{55B1D008-D945-03A3-8E26-B67B365292BF}"/>
          </ac:picMkLst>
        </pc:picChg>
        <pc:picChg chg="add del mod">
          <ac:chgData name="Narcis Pica," userId="7ab95714-edbf-49fb-a9ec-b16e796f8292" providerId="ADAL" clId="{0675B03E-7359-40A6-A03D-01EEA381C6D9}" dt="2024-03-11T15:07:00.391" v="4179" actId="478"/>
          <ac:picMkLst>
            <pc:docMk/>
            <pc:sldMk cId="3834038270" sldId="2147474288"/>
            <ac:picMk id="19" creationId="{9616DFDC-AE8A-A2F4-F009-CA0972F49BCC}"/>
          </ac:picMkLst>
        </pc:picChg>
        <pc:picChg chg="add mod">
          <ac:chgData name="Narcis Pica," userId="7ab95714-edbf-49fb-a9ec-b16e796f8292" providerId="ADAL" clId="{0675B03E-7359-40A6-A03D-01EEA381C6D9}" dt="2024-03-11T15:35:19.741" v="4446" actId="14100"/>
          <ac:picMkLst>
            <pc:docMk/>
            <pc:sldMk cId="3834038270" sldId="2147474288"/>
            <ac:picMk id="20" creationId="{EF7C657D-6AAC-A9E7-25AA-6DA02D679A6A}"/>
          </ac:picMkLst>
        </pc:picChg>
        <pc:picChg chg="add mod ord">
          <ac:chgData name="Narcis Pica," userId="7ab95714-edbf-49fb-a9ec-b16e796f8292" providerId="ADAL" clId="{0675B03E-7359-40A6-A03D-01EEA381C6D9}" dt="2024-04-03T11:26:49.669" v="20919" actId="1076"/>
          <ac:picMkLst>
            <pc:docMk/>
            <pc:sldMk cId="3834038270" sldId="2147474288"/>
            <ac:picMk id="21" creationId="{D087FAB7-E78F-1ECD-0014-4AA28E07EA26}"/>
          </ac:picMkLst>
        </pc:picChg>
        <pc:picChg chg="add mod">
          <ac:chgData name="Narcis Pica," userId="7ab95714-edbf-49fb-a9ec-b16e796f8292" providerId="ADAL" clId="{0675B03E-7359-40A6-A03D-01EEA381C6D9}" dt="2024-03-11T15:37:50.112" v="4487" actId="1076"/>
          <ac:picMkLst>
            <pc:docMk/>
            <pc:sldMk cId="3834038270" sldId="2147474288"/>
            <ac:picMk id="22" creationId="{23BEEE32-2D4D-E2DF-AEB0-42211745337C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3-12T10:54:12.475" v="6234" actId="47"/>
        <pc:sldMkLst>
          <pc:docMk/>
          <pc:sldMk cId="2128049697" sldId="2147474289"/>
        </pc:sldMkLst>
        <pc:spChg chg="add mod">
          <ac:chgData name="Narcis Pica," userId="7ab95714-edbf-49fb-a9ec-b16e796f8292" providerId="ADAL" clId="{0675B03E-7359-40A6-A03D-01EEA381C6D9}" dt="2024-03-11T15:17:36.348" v="4419" actId="1076"/>
          <ac:spMkLst>
            <pc:docMk/>
            <pc:sldMk cId="2128049697" sldId="2147474289"/>
            <ac:spMk id="6" creationId="{2256EEBF-162E-6444-BA32-814027367D9C}"/>
          </ac:spMkLst>
        </pc:spChg>
        <pc:spChg chg="mod">
          <ac:chgData name="Narcis Pica," userId="7ab95714-edbf-49fb-a9ec-b16e796f8292" providerId="ADAL" clId="{0675B03E-7359-40A6-A03D-01EEA381C6D9}" dt="2024-03-08T12:34:24.257" v="3838" actId="255"/>
          <ac:spMkLst>
            <pc:docMk/>
            <pc:sldMk cId="2128049697" sldId="2147474289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11T15:16:27.394" v="4391" actId="14100"/>
          <ac:picMkLst>
            <pc:docMk/>
            <pc:sldMk cId="2128049697" sldId="2147474289"/>
            <ac:picMk id="2" creationId="{36B12068-79CE-7701-59C1-D6F1F131260C}"/>
          </ac:picMkLst>
        </pc:picChg>
        <pc:picChg chg="add mod">
          <ac:chgData name="Narcis Pica," userId="7ab95714-edbf-49fb-a9ec-b16e796f8292" providerId="ADAL" clId="{0675B03E-7359-40A6-A03D-01EEA381C6D9}" dt="2024-03-11T15:16:44.916" v="4395" actId="1076"/>
          <ac:picMkLst>
            <pc:docMk/>
            <pc:sldMk cId="2128049697" sldId="2147474289"/>
            <ac:picMk id="3" creationId="{8841DA9A-9DF1-65DF-9640-2CD227FD89FE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4-08T14:15:58.881" v="23879" actId="2696"/>
        <pc:sldMkLst>
          <pc:docMk/>
          <pc:sldMk cId="1249613229" sldId="2147474290"/>
        </pc:sldMkLst>
        <pc:spChg chg="mod">
          <ac:chgData name="Narcis Pica," userId="7ab95714-edbf-49fb-a9ec-b16e796f8292" providerId="ADAL" clId="{0675B03E-7359-40A6-A03D-01EEA381C6D9}" dt="2024-03-11T15:08:06.839" v="4187" actId="255"/>
          <ac:spMkLst>
            <pc:docMk/>
            <pc:sldMk cId="1249613229" sldId="2147474290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1T15:12:29.655" v="4377" actId="1076"/>
          <ac:spMkLst>
            <pc:docMk/>
            <pc:sldMk cId="1249613229" sldId="2147474290"/>
            <ac:spMk id="8" creationId="{9C306ED7-EEC0-3F39-EE49-5EE8E5129CE1}"/>
          </ac:spMkLst>
        </pc:spChg>
        <pc:picChg chg="add mod">
          <ac:chgData name="Narcis Pica," userId="7ab95714-edbf-49fb-a9ec-b16e796f8292" providerId="ADAL" clId="{0675B03E-7359-40A6-A03D-01EEA381C6D9}" dt="2024-04-01T11:25:18.934" v="13890" actId="1076"/>
          <ac:picMkLst>
            <pc:docMk/>
            <pc:sldMk cId="1249613229" sldId="2147474290"/>
            <ac:picMk id="2" creationId="{C41B35D6-74B3-CF68-7D5E-9C335AF1D826}"/>
          </ac:picMkLst>
        </pc:picChg>
        <pc:picChg chg="add mod">
          <ac:chgData name="Narcis Pica," userId="7ab95714-edbf-49fb-a9ec-b16e796f8292" providerId="ADAL" clId="{0675B03E-7359-40A6-A03D-01EEA381C6D9}" dt="2024-03-11T15:08:51.305" v="4193" actId="1076"/>
          <ac:picMkLst>
            <pc:docMk/>
            <pc:sldMk cId="1249613229" sldId="2147474290"/>
            <ac:picMk id="3" creationId="{58016980-50CF-7748-CE42-79730DB64E17}"/>
          </ac:picMkLst>
        </pc:picChg>
        <pc:picChg chg="add mod">
          <ac:chgData name="Narcis Pica," userId="7ab95714-edbf-49fb-a9ec-b16e796f8292" providerId="ADAL" clId="{0675B03E-7359-40A6-A03D-01EEA381C6D9}" dt="2024-03-11T15:12:34.245" v="4378" actId="1076"/>
          <ac:picMkLst>
            <pc:docMk/>
            <pc:sldMk cId="1249613229" sldId="2147474290"/>
            <ac:picMk id="6" creationId="{B1B5B97D-7BFC-B71C-D560-40956AFBA228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4-12T10:35:20.429" v="25576" actId="47"/>
        <pc:sldMkLst>
          <pc:docMk/>
          <pc:sldMk cId="2167842242" sldId="2147474291"/>
        </pc:sldMkLst>
        <pc:spChg chg="mod">
          <ac:chgData name="Narcis Pica," userId="7ab95714-edbf-49fb-a9ec-b16e796f8292" providerId="ADAL" clId="{0675B03E-7359-40A6-A03D-01EEA381C6D9}" dt="2024-03-11T15:52:51.514" v="4620" actId="113"/>
          <ac:spMkLst>
            <pc:docMk/>
            <pc:sldMk cId="2167842242" sldId="2147474291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11T15:46:39.994" v="4549" actId="1076"/>
          <ac:picMkLst>
            <pc:docMk/>
            <pc:sldMk cId="2167842242" sldId="2147474291"/>
            <ac:picMk id="2" creationId="{D37BCEC7-8A1A-75D8-311B-44E1050979E1}"/>
          </ac:picMkLst>
        </pc:picChg>
      </pc:sldChg>
      <pc:sldChg chg="addSp modSp add del mod ord">
        <pc:chgData name="Narcis Pica," userId="7ab95714-edbf-49fb-a9ec-b16e796f8292" providerId="ADAL" clId="{0675B03E-7359-40A6-A03D-01EEA381C6D9}" dt="2024-03-18T12:44:32.884" v="7809" actId="47"/>
        <pc:sldMkLst>
          <pc:docMk/>
          <pc:sldMk cId="2794463401" sldId="2147474292"/>
        </pc:sldMkLst>
        <pc:spChg chg="add mod">
          <ac:chgData name="Narcis Pica," userId="7ab95714-edbf-49fb-a9ec-b16e796f8292" providerId="ADAL" clId="{0675B03E-7359-40A6-A03D-01EEA381C6D9}" dt="2024-03-11T15:52:11.340" v="4617" actId="14100"/>
          <ac:spMkLst>
            <pc:docMk/>
            <pc:sldMk cId="2794463401" sldId="2147474292"/>
            <ac:spMk id="3" creationId="{2A3D9DBD-3BBF-B8B9-0B38-602E58010D44}"/>
          </ac:spMkLst>
        </pc:spChg>
        <pc:spChg chg="add mod">
          <ac:chgData name="Narcis Pica," userId="7ab95714-edbf-49fb-a9ec-b16e796f8292" providerId="ADAL" clId="{0675B03E-7359-40A6-A03D-01EEA381C6D9}" dt="2024-03-11T15:52:03.451" v="4615" actId="164"/>
          <ac:spMkLst>
            <pc:docMk/>
            <pc:sldMk cId="2794463401" sldId="2147474292"/>
            <ac:spMk id="6" creationId="{046EC6A8-9DAD-60F9-129C-81AF173583CE}"/>
          </ac:spMkLst>
        </pc:spChg>
        <pc:spChg chg="mod">
          <ac:chgData name="Narcis Pica," userId="7ab95714-edbf-49fb-a9ec-b16e796f8292" providerId="ADAL" clId="{0675B03E-7359-40A6-A03D-01EEA381C6D9}" dt="2024-03-11T15:53:18.307" v="4623" actId="2711"/>
          <ac:spMkLst>
            <pc:docMk/>
            <pc:sldMk cId="2794463401" sldId="2147474292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3-11T15:52:07.477" v="4616" actId="1076"/>
          <ac:grpSpMkLst>
            <pc:docMk/>
            <pc:sldMk cId="2794463401" sldId="2147474292"/>
            <ac:grpSpMk id="8" creationId="{04950CA9-D111-9F06-6DFC-845D65F57925}"/>
          </ac:grpSpMkLst>
        </pc:grpChg>
        <pc:picChg chg="add mod">
          <ac:chgData name="Narcis Pica," userId="7ab95714-edbf-49fb-a9ec-b16e796f8292" providerId="ADAL" clId="{0675B03E-7359-40A6-A03D-01EEA381C6D9}" dt="2024-03-11T15:48:06.599" v="4560" actId="14100"/>
          <ac:picMkLst>
            <pc:docMk/>
            <pc:sldMk cId="2794463401" sldId="2147474292"/>
            <ac:picMk id="2" creationId="{5D198C49-4E96-4FB0-4452-7A228FE047B8}"/>
          </ac:picMkLst>
        </pc:picChg>
      </pc:sldChg>
      <pc:sldChg chg="addSp modSp add del mod">
        <pc:chgData name="Narcis Pica," userId="7ab95714-edbf-49fb-a9ec-b16e796f8292" providerId="ADAL" clId="{0675B03E-7359-40A6-A03D-01EEA381C6D9}" dt="2024-03-18T12:44:34.398" v="7810" actId="47"/>
        <pc:sldMkLst>
          <pc:docMk/>
          <pc:sldMk cId="2256984585" sldId="2147474293"/>
        </pc:sldMkLst>
        <pc:spChg chg="mod">
          <ac:chgData name="Narcis Pica," userId="7ab95714-edbf-49fb-a9ec-b16e796f8292" providerId="ADAL" clId="{0675B03E-7359-40A6-A03D-01EEA381C6D9}" dt="2024-03-11T16:46:41.918" v="4700" actId="20577"/>
          <ac:spMkLst>
            <pc:docMk/>
            <pc:sldMk cId="2256984585" sldId="2147474293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11T16:46:10.054" v="4636" actId="1076"/>
          <ac:picMkLst>
            <pc:docMk/>
            <pc:sldMk cId="2256984585" sldId="2147474293"/>
            <ac:picMk id="2" creationId="{A98EF240-4CF7-B2D6-1DF7-9D94AD6A75A6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3-18T13:24:47.029" v="8052" actId="14100"/>
        <pc:sldMkLst>
          <pc:docMk/>
          <pc:sldMk cId="1055061413" sldId="2147474294"/>
        </pc:sldMkLst>
        <pc:spChg chg="ord">
          <ac:chgData name="Narcis Pica," userId="7ab95714-edbf-49fb-a9ec-b16e796f8292" providerId="ADAL" clId="{0675B03E-7359-40A6-A03D-01EEA381C6D9}" dt="2024-03-18T13:24:16.022" v="8048" actId="166"/>
          <ac:spMkLst>
            <pc:docMk/>
            <pc:sldMk cId="1055061413" sldId="2147474294"/>
            <ac:spMk id="4" creationId="{64D6B19D-A988-3611-0C67-3D68B6E6601E}"/>
          </ac:spMkLst>
        </pc:spChg>
        <pc:spChg chg="mod">
          <ac:chgData name="Narcis Pica," userId="7ab95714-edbf-49fb-a9ec-b16e796f8292" providerId="ADAL" clId="{0675B03E-7359-40A6-A03D-01EEA381C6D9}" dt="2024-03-11T16:48:09.544" v="4742" actId="255"/>
          <ac:spMkLst>
            <pc:docMk/>
            <pc:sldMk cId="1055061413" sldId="2147474294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18T12:55:40.492" v="7869"/>
          <ac:spMkLst>
            <pc:docMk/>
            <pc:sldMk cId="1055061413" sldId="2147474294"/>
            <ac:spMk id="10" creationId="{DDCD6CE8-D501-BF0C-B839-A0D289619A2D}"/>
          </ac:spMkLst>
        </pc:spChg>
        <pc:spChg chg="mod">
          <ac:chgData name="Narcis Pica," userId="7ab95714-edbf-49fb-a9ec-b16e796f8292" providerId="ADAL" clId="{0675B03E-7359-40A6-A03D-01EEA381C6D9}" dt="2024-03-18T12:55:40.492" v="7869"/>
          <ac:spMkLst>
            <pc:docMk/>
            <pc:sldMk cId="1055061413" sldId="2147474294"/>
            <ac:spMk id="11" creationId="{FA2E659F-3CED-6480-62C5-32D08C30C278}"/>
          </ac:spMkLst>
        </pc:spChg>
        <pc:spChg chg="add mod">
          <ac:chgData name="Narcis Pica," userId="7ab95714-edbf-49fb-a9ec-b16e796f8292" providerId="ADAL" clId="{0675B03E-7359-40A6-A03D-01EEA381C6D9}" dt="2024-03-18T13:24:02.952" v="8047"/>
          <ac:spMkLst>
            <pc:docMk/>
            <pc:sldMk cId="1055061413" sldId="2147474294"/>
            <ac:spMk id="15" creationId="{1222475C-CB4B-9495-13DF-219B99A39B08}"/>
          </ac:spMkLst>
        </pc:spChg>
        <pc:grpChg chg="add del mod">
          <ac:chgData name="Narcis Pica," userId="7ab95714-edbf-49fb-a9ec-b16e796f8292" providerId="ADAL" clId="{0675B03E-7359-40A6-A03D-01EEA381C6D9}" dt="2024-03-18T13:23:48.170" v="8044" actId="478"/>
          <ac:grpSpMkLst>
            <pc:docMk/>
            <pc:sldMk cId="1055061413" sldId="2147474294"/>
            <ac:grpSpMk id="3" creationId="{241CE8F3-C489-C44B-4273-F2BE5E821ED9}"/>
          </ac:grpSpMkLst>
        </pc:grpChg>
        <pc:grpChg chg="add del mod">
          <ac:chgData name="Narcis Pica," userId="7ab95714-edbf-49fb-a9ec-b16e796f8292" providerId="ADAL" clId="{0675B03E-7359-40A6-A03D-01EEA381C6D9}" dt="2024-03-18T13:23:50.324" v="8045" actId="478"/>
          <ac:grpSpMkLst>
            <pc:docMk/>
            <pc:sldMk cId="1055061413" sldId="2147474294"/>
            <ac:grpSpMk id="9" creationId="{B449CEAE-EF23-9CF6-1F3C-3843CE838407}"/>
          </ac:grpSpMkLst>
        </pc:grpChg>
        <pc:grpChg chg="add mod">
          <ac:chgData name="Narcis Pica," userId="7ab95714-edbf-49fb-a9ec-b16e796f8292" providerId="ADAL" clId="{0675B03E-7359-40A6-A03D-01EEA381C6D9}" dt="2024-03-18T13:23:56.465" v="8046"/>
          <ac:grpSpMkLst>
            <pc:docMk/>
            <pc:sldMk cId="1055061413" sldId="2147474294"/>
            <ac:grpSpMk id="12" creationId="{610D44B6-7B59-C46C-D010-90E62ED8E38A}"/>
          </ac:grpSpMkLst>
        </pc:grpChg>
        <pc:picChg chg="add del mod">
          <ac:chgData name="Narcis Pica," userId="7ab95714-edbf-49fb-a9ec-b16e796f8292" providerId="ADAL" clId="{0675B03E-7359-40A6-A03D-01EEA381C6D9}" dt="2024-03-18T13:23:46.254" v="8043" actId="478"/>
          <ac:picMkLst>
            <pc:docMk/>
            <pc:sldMk cId="1055061413" sldId="2147474294"/>
            <ac:picMk id="2" creationId="{14F47418-B3DB-9BC7-A18F-FE7858B92868}"/>
          </ac:picMkLst>
        </pc:picChg>
        <pc:picChg chg="mod">
          <ac:chgData name="Narcis Pica," userId="7ab95714-edbf-49fb-a9ec-b16e796f8292" providerId="ADAL" clId="{0675B03E-7359-40A6-A03D-01EEA381C6D9}" dt="2024-03-11T16:47:27.544" v="4709"/>
          <ac:picMkLst>
            <pc:docMk/>
            <pc:sldMk cId="1055061413" sldId="2147474294"/>
            <ac:picMk id="6" creationId="{F02965F2-3CA2-764D-77EA-080BE015AACF}"/>
          </ac:picMkLst>
        </pc:picChg>
        <pc:picChg chg="mod">
          <ac:chgData name="Narcis Pica," userId="7ab95714-edbf-49fb-a9ec-b16e796f8292" providerId="ADAL" clId="{0675B03E-7359-40A6-A03D-01EEA381C6D9}" dt="2024-03-11T16:47:27.544" v="4709"/>
          <ac:picMkLst>
            <pc:docMk/>
            <pc:sldMk cId="1055061413" sldId="2147474294"/>
            <ac:picMk id="8" creationId="{E0B2BBD2-F397-A471-E70E-5D50DF98A8B7}"/>
          </ac:picMkLst>
        </pc:picChg>
        <pc:picChg chg="mod">
          <ac:chgData name="Narcis Pica," userId="7ab95714-edbf-49fb-a9ec-b16e796f8292" providerId="ADAL" clId="{0675B03E-7359-40A6-A03D-01EEA381C6D9}" dt="2024-03-18T13:23:56.465" v="8046"/>
          <ac:picMkLst>
            <pc:docMk/>
            <pc:sldMk cId="1055061413" sldId="2147474294"/>
            <ac:picMk id="13" creationId="{14EF696A-467E-3742-AA6F-151F573A383E}"/>
          </ac:picMkLst>
        </pc:picChg>
        <pc:picChg chg="mod">
          <ac:chgData name="Narcis Pica," userId="7ab95714-edbf-49fb-a9ec-b16e796f8292" providerId="ADAL" clId="{0675B03E-7359-40A6-A03D-01EEA381C6D9}" dt="2024-03-18T13:23:56.465" v="8046"/>
          <ac:picMkLst>
            <pc:docMk/>
            <pc:sldMk cId="1055061413" sldId="2147474294"/>
            <ac:picMk id="14" creationId="{6A34B082-C968-C7FB-ABDF-5F006576456D}"/>
          </ac:picMkLst>
        </pc:picChg>
        <pc:picChg chg="add mod">
          <ac:chgData name="Narcis Pica," userId="7ab95714-edbf-49fb-a9ec-b16e796f8292" providerId="ADAL" clId="{0675B03E-7359-40A6-A03D-01EEA381C6D9}" dt="2024-03-18T13:24:47.029" v="8052" actId="14100"/>
          <ac:picMkLst>
            <pc:docMk/>
            <pc:sldMk cId="1055061413" sldId="2147474294"/>
            <ac:picMk id="16" creationId="{79753349-2FBA-AEB0-EBD8-B370B99CC64A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4-08T12:47:03.359" v="23726" actId="47"/>
        <pc:sldMkLst>
          <pc:docMk/>
          <pc:sldMk cId="2450432248" sldId="2147474295"/>
        </pc:sldMkLst>
        <pc:spChg chg="add mod">
          <ac:chgData name="Narcis Pica," userId="7ab95714-edbf-49fb-a9ec-b16e796f8292" providerId="ADAL" clId="{0675B03E-7359-40A6-A03D-01EEA381C6D9}" dt="2024-03-11T16:51:16.242" v="4800" actId="1076"/>
          <ac:spMkLst>
            <pc:docMk/>
            <pc:sldMk cId="2450432248" sldId="2147474295"/>
            <ac:spMk id="3" creationId="{A2C9ACF6-AC11-DCB2-C37B-6F5425CDE90A}"/>
          </ac:spMkLst>
        </pc:spChg>
        <pc:spChg chg="add mod">
          <ac:chgData name="Narcis Pica," userId="7ab95714-edbf-49fb-a9ec-b16e796f8292" providerId="ADAL" clId="{0675B03E-7359-40A6-A03D-01EEA381C6D9}" dt="2024-03-11T16:51:43.073" v="4804" actId="14100"/>
          <ac:spMkLst>
            <pc:docMk/>
            <pc:sldMk cId="2450432248" sldId="2147474295"/>
            <ac:spMk id="6" creationId="{4B53B5BC-BAE0-DC27-D7F4-74BC5878DD7F}"/>
          </ac:spMkLst>
        </pc:spChg>
        <pc:spChg chg="mod">
          <ac:chgData name="Narcis Pica," userId="7ab95714-edbf-49fb-a9ec-b16e796f8292" providerId="ADAL" clId="{0675B03E-7359-40A6-A03D-01EEA381C6D9}" dt="2024-03-11T16:50:23.272" v="4792" actId="255"/>
          <ac:spMkLst>
            <pc:docMk/>
            <pc:sldMk cId="2450432248" sldId="2147474295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1T16:50:45.577" v="4795" actId="14100"/>
          <ac:spMkLst>
            <pc:docMk/>
            <pc:sldMk cId="2450432248" sldId="2147474295"/>
            <ac:spMk id="8" creationId="{B6A63AF7-C899-1972-006A-845CDC99AED8}"/>
          </ac:spMkLst>
        </pc:spChg>
        <pc:picChg chg="add mod">
          <ac:chgData name="Narcis Pica," userId="7ab95714-edbf-49fb-a9ec-b16e796f8292" providerId="ADAL" clId="{0675B03E-7359-40A6-A03D-01EEA381C6D9}" dt="2024-03-11T16:49:49.602" v="4749" actId="1076"/>
          <ac:picMkLst>
            <pc:docMk/>
            <pc:sldMk cId="2450432248" sldId="2147474295"/>
            <ac:picMk id="2" creationId="{3A070E79-6A3B-F827-3730-13DA9322DBFE}"/>
          </ac:picMkLst>
        </pc:picChg>
      </pc:sldChg>
      <pc:sldChg chg="addSp delSp modSp add del mod ord delAnim modAnim">
        <pc:chgData name="Narcis Pica," userId="7ab95714-edbf-49fb-a9ec-b16e796f8292" providerId="ADAL" clId="{0675B03E-7359-40A6-A03D-01EEA381C6D9}" dt="2024-04-15T08:26:57.230" v="28316" actId="47"/>
        <pc:sldMkLst>
          <pc:docMk/>
          <pc:sldMk cId="1878453277" sldId="2147474296"/>
        </pc:sldMkLst>
        <pc:spChg chg="mod">
          <ac:chgData name="Narcis Pica," userId="7ab95714-edbf-49fb-a9ec-b16e796f8292" providerId="ADAL" clId="{0675B03E-7359-40A6-A03D-01EEA381C6D9}" dt="2024-03-18T12:45:56.172" v="7846" actId="20577"/>
          <ac:spMkLst>
            <pc:docMk/>
            <pc:sldMk cId="1878453277" sldId="2147474296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1T17:03:40.998" v="4835"/>
          <ac:spMkLst>
            <pc:docMk/>
            <pc:sldMk cId="1878453277" sldId="2147474296"/>
            <ac:spMk id="11" creationId="{B3EAA874-6A6F-8EE1-829C-2A303FF4AA47}"/>
          </ac:spMkLst>
        </pc:spChg>
        <pc:spChg chg="add mod">
          <ac:chgData name="Narcis Pica," userId="7ab95714-edbf-49fb-a9ec-b16e796f8292" providerId="ADAL" clId="{0675B03E-7359-40A6-A03D-01EEA381C6D9}" dt="2024-03-11T17:03:40.998" v="4835"/>
          <ac:spMkLst>
            <pc:docMk/>
            <pc:sldMk cId="1878453277" sldId="2147474296"/>
            <ac:spMk id="12" creationId="{AB3E6F6A-E90B-3E10-C71C-9383F3F2243F}"/>
          </ac:spMkLst>
        </pc:spChg>
        <pc:spChg chg="add mod">
          <ac:chgData name="Narcis Pica," userId="7ab95714-edbf-49fb-a9ec-b16e796f8292" providerId="ADAL" clId="{0675B03E-7359-40A6-A03D-01EEA381C6D9}" dt="2024-03-11T17:03:40.998" v="4835"/>
          <ac:spMkLst>
            <pc:docMk/>
            <pc:sldMk cId="1878453277" sldId="2147474296"/>
            <ac:spMk id="13" creationId="{0CF6E114-86BE-C038-8992-756691092371}"/>
          </ac:spMkLst>
        </pc:spChg>
        <pc:spChg chg="mod topLvl">
          <ac:chgData name="Narcis Pica," userId="7ab95714-edbf-49fb-a9ec-b16e796f8292" providerId="ADAL" clId="{0675B03E-7359-40A6-A03D-01EEA381C6D9}" dt="2024-03-11T17:07:04.043" v="4862" actId="2711"/>
          <ac:spMkLst>
            <pc:docMk/>
            <pc:sldMk cId="1878453277" sldId="2147474296"/>
            <ac:spMk id="16" creationId="{DA8F2DBD-AA36-99ED-CBE8-16307B15FDBE}"/>
          </ac:spMkLst>
        </pc:spChg>
        <pc:grpChg chg="add del mod">
          <ac:chgData name="Narcis Pica," userId="7ab95714-edbf-49fb-a9ec-b16e796f8292" providerId="ADAL" clId="{0675B03E-7359-40A6-A03D-01EEA381C6D9}" dt="2024-03-11T17:05:22.465" v="4851" actId="165"/>
          <ac:grpSpMkLst>
            <pc:docMk/>
            <pc:sldMk cId="1878453277" sldId="2147474296"/>
            <ac:grpSpMk id="14" creationId="{90234FC7-4639-AF2A-129C-652AD861DCF8}"/>
          </ac:grpSpMkLst>
        </pc:grpChg>
        <pc:picChg chg="add mod">
          <ac:chgData name="Narcis Pica," userId="7ab95714-edbf-49fb-a9ec-b16e796f8292" providerId="ADAL" clId="{0675B03E-7359-40A6-A03D-01EEA381C6D9}" dt="2024-03-11T17:03:14.674" v="4832"/>
          <ac:picMkLst>
            <pc:docMk/>
            <pc:sldMk cId="1878453277" sldId="2147474296"/>
            <ac:picMk id="2" creationId="{4E26C614-5DFA-C268-009A-0AD9E96F7CF8}"/>
          </ac:picMkLst>
        </pc:picChg>
        <pc:picChg chg="add mod ord">
          <ac:chgData name="Narcis Pica," userId="7ab95714-edbf-49fb-a9ec-b16e796f8292" providerId="ADAL" clId="{0675B03E-7359-40A6-A03D-01EEA381C6D9}" dt="2024-03-27T19:57:09.053" v="12201" actId="1076"/>
          <ac:picMkLst>
            <pc:docMk/>
            <pc:sldMk cId="1878453277" sldId="2147474296"/>
            <ac:picMk id="3" creationId="{6E6CFBFA-0FC6-E737-38F8-6F01A79568D7}"/>
          </ac:picMkLst>
        </pc:picChg>
        <pc:picChg chg="add mod">
          <ac:chgData name="Narcis Pica," userId="7ab95714-edbf-49fb-a9ec-b16e796f8292" providerId="ADAL" clId="{0675B03E-7359-40A6-A03D-01EEA381C6D9}" dt="2024-03-11T17:03:14.674" v="4832"/>
          <ac:picMkLst>
            <pc:docMk/>
            <pc:sldMk cId="1878453277" sldId="2147474296"/>
            <ac:picMk id="6" creationId="{AFE6B615-5638-310B-231E-E3F32CD2561F}"/>
          </ac:picMkLst>
        </pc:picChg>
        <pc:picChg chg="add mod ord">
          <ac:chgData name="Narcis Pica," userId="7ab95714-edbf-49fb-a9ec-b16e796f8292" providerId="ADAL" clId="{0675B03E-7359-40A6-A03D-01EEA381C6D9}" dt="2024-03-27T19:33:40.877" v="11925" actId="166"/>
          <ac:picMkLst>
            <pc:docMk/>
            <pc:sldMk cId="1878453277" sldId="2147474296"/>
            <ac:picMk id="8" creationId="{13DF9983-F86C-5144-AFD5-89DC9DB93FCD}"/>
          </ac:picMkLst>
        </pc:picChg>
        <pc:picChg chg="add del mod">
          <ac:chgData name="Narcis Pica," userId="7ab95714-edbf-49fb-a9ec-b16e796f8292" providerId="ADAL" clId="{0675B03E-7359-40A6-A03D-01EEA381C6D9}" dt="2024-03-11T17:03:31.009" v="4834"/>
          <ac:picMkLst>
            <pc:docMk/>
            <pc:sldMk cId="1878453277" sldId="2147474296"/>
            <ac:picMk id="8" creationId="{6BD4316E-3258-DB6E-9DA4-5788A9633BD7}"/>
          </ac:picMkLst>
        </pc:picChg>
        <pc:picChg chg="add del mod">
          <ac:chgData name="Narcis Pica," userId="7ab95714-edbf-49fb-a9ec-b16e796f8292" providerId="ADAL" clId="{0675B03E-7359-40A6-A03D-01EEA381C6D9}" dt="2024-03-11T17:03:31.009" v="4834"/>
          <ac:picMkLst>
            <pc:docMk/>
            <pc:sldMk cId="1878453277" sldId="2147474296"/>
            <ac:picMk id="9" creationId="{68B907D7-9C29-E646-BAC2-4EF2DDA224CD}"/>
          </ac:picMkLst>
        </pc:picChg>
        <pc:picChg chg="add mod ord">
          <ac:chgData name="Narcis Pica," userId="7ab95714-edbf-49fb-a9ec-b16e796f8292" providerId="ADAL" clId="{0675B03E-7359-40A6-A03D-01EEA381C6D9}" dt="2024-03-27T19:34:12.826" v="11932" actId="1076"/>
          <ac:picMkLst>
            <pc:docMk/>
            <pc:sldMk cId="1878453277" sldId="2147474296"/>
            <ac:picMk id="9" creationId="{EA7FB3C4-14AB-ABE2-9171-1711392C27F8}"/>
          </ac:picMkLst>
        </pc:picChg>
        <pc:picChg chg="add del mod">
          <ac:chgData name="Narcis Pica," userId="7ab95714-edbf-49fb-a9ec-b16e796f8292" providerId="ADAL" clId="{0675B03E-7359-40A6-A03D-01EEA381C6D9}" dt="2024-03-11T17:03:31.009" v="4834"/>
          <ac:picMkLst>
            <pc:docMk/>
            <pc:sldMk cId="1878453277" sldId="2147474296"/>
            <ac:picMk id="10" creationId="{5F0D1D83-71C4-68D6-32E0-9B6DE497F9CB}"/>
          </ac:picMkLst>
        </pc:picChg>
        <pc:picChg chg="mod topLvl">
          <ac:chgData name="Narcis Pica," userId="7ab95714-edbf-49fb-a9ec-b16e796f8292" providerId="ADAL" clId="{0675B03E-7359-40A6-A03D-01EEA381C6D9}" dt="2024-03-11T17:05:44.654" v="4854" actId="1076"/>
          <ac:picMkLst>
            <pc:docMk/>
            <pc:sldMk cId="1878453277" sldId="2147474296"/>
            <ac:picMk id="15" creationId="{E12E3AC0-F6AB-9646-C604-859A04D81C35}"/>
          </ac:picMkLst>
        </pc:picChg>
        <pc:picChg chg="add del mod">
          <ac:chgData name="Narcis Pica," userId="7ab95714-edbf-49fb-a9ec-b16e796f8292" providerId="ADAL" clId="{0675B03E-7359-40A6-A03D-01EEA381C6D9}" dt="2024-03-27T19:33:17.954" v="11918" actId="478"/>
          <ac:picMkLst>
            <pc:docMk/>
            <pc:sldMk cId="1878453277" sldId="2147474296"/>
            <ac:picMk id="17" creationId="{43155CAF-1D60-EDFA-5D80-5CE07578454F}"/>
          </ac:picMkLst>
        </pc:picChg>
        <pc:picChg chg="add del mod ord">
          <ac:chgData name="Narcis Pica," userId="7ab95714-edbf-49fb-a9ec-b16e796f8292" providerId="ADAL" clId="{0675B03E-7359-40A6-A03D-01EEA381C6D9}" dt="2024-03-27T19:33:56.937" v="11928" actId="478"/>
          <ac:picMkLst>
            <pc:docMk/>
            <pc:sldMk cId="1878453277" sldId="2147474296"/>
            <ac:picMk id="18" creationId="{FBDE4443-32DC-B61A-39F9-07AC77DE1844}"/>
          </ac:picMkLst>
        </pc:picChg>
      </pc:sldChg>
      <pc:sldChg chg="addSp delSp modSp add del mod ord delAnim modAnim">
        <pc:chgData name="Narcis Pica," userId="7ab95714-edbf-49fb-a9ec-b16e796f8292" providerId="ADAL" clId="{0675B03E-7359-40A6-A03D-01EEA381C6D9}" dt="2024-04-08T12:47:04.939" v="23727" actId="47"/>
        <pc:sldMkLst>
          <pc:docMk/>
          <pc:sldMk cId="3152039222" sldId="2147474297"/>
        </pc:sldMkLst>
        <pc:spChg chg="del">
          <ac:chgData name="Narcis Pica," userId="7ab95714-edbf-49fb-a9ec-b16e796f8292" providerId="ADAL" clId="{0675B03E-7359-40A6-A03D-01EEA381C6D9}" dt="2024-03-11T16:53:28.402" v="4810" actId="478"/>
          <ac:spMkLst>
            <pc:docMk/>
            <pc:sldMk cId="3152039222" sldId="2147474297"/>
            <ac:spMk id="3" creationId="{A2C9ACF6-AC11-DCB2-C37B-6F5425CDE90A}"/>
          </ac:spMkLst>
        </pc:spChg>
        <pc:spChg chg="del">
          <ac:chgData name="Narcis Pica," userId="7ab95714-edbf-49fb-a9ec-b16e796f8292" providerId="ADAL" clId="{0675B03E-7359-40A6-A03D-01EEA381C6D9}" dt="2024-03-11T16:53:28.402" v="4810" actId="478"/>
          <ac:spMkLst>
            <pc:docMk/>
            <pc:sldMk cId="3152039222" sldId="2147474297"/>
            <ac:spMk id="6" creationId="{4B53B5BC-BAE0-DC27-D7F4-74BC5878DD7F}"/>
          </ac:spMkLst>
        </pc:spChg>
        <pc:spChg chg="del">
          <ac:chgData name="Narcis Pica," userId="7ab95714-edbf-49fb-a9ec-b16e796f8292" providerId="ADAL" clId="{0675B03E-7359-40A6-A03D-01EEA381C6D9}" dt="2024-03-11T16:53:28.402" v="4810" actId="478"/>
          <ac:spMkLst>
            <pc:docMk/>
            <pc:sldMk cId="3152039222" sldId="2147474297"/>
            <ac:spMk id="8" creationId="{B6A63AF7-C899-1972-006A-845CDC99AED8}"/>
          </ac:spMkLst>
        </pc:spChg>
        <pc:spChg chg="add mod">
          <ac:chgData name="Narcis Pica," userId="7ab95714-edbf-49fb-a9ec-b16e796f8292" providerId="ADAL" clId="{0675B03E-7359-40A6-A03D-01EEA381C6D9}" dt="2024-03-11T16:54:40.714" v="4821" actId="14100"/>
          <ac:spMkLst>
            <pc:docMk/>
            <pc:sldMk cId="3152039222" sldId="2147474297"/>
            <ac:spMk id="10" creationId="{37040B35-F215-35AA-C061-1BF853FE3411}"/>
          </ac:spMkLst>
        </pc:spChg>
        <pc:spChg chg="add mod">
          <ac:chgData name="Narcis Pica," userId="7ab95714-edbf-49fb-a9ec-b16e796f8292" providerId="ADAL" clId="{0675B03E-7359-40A6-A03D-01EEA381C6D9}" dt="2024-03-11T17:02:22.495" v="4825" actId="14100"/>
          <ac:spMkLst>
            <pc:docMk/>
            <pc:sldMk cId="3152039222" sldId="2147474297"/>
            <ac:spMk id="11" creationId="{46DD38E7-1C09-6C39-87AE-FEA8B763D7A0}"/>
          </ac:spMkLst>
        </pc:spChg>
        <pc:picChg chg="del">
          <ac:chgData name="Narcis Pica," userId="7ab95714-edbf-49fb-a9ec-b16e796f8292" providerId="ADAL" clId="{0675B03E-7359-40A6-A03D-01EEA381C6D9}" dt="2024-03-11T16:53:25.623" v="4809" actId="478"/>
          <ac:picMkLst>
            <pc:docMk/>
            <pc:sldMk cId="3152039222" sldId="2147474297"/>
            <ac:picMk id="2" creationId="{3A070E79-6A3B-F827-3730-13DA9322DBFE}"/>
          </ac:picMkLst>
        </pc:picChg>
        <pc:picChg chg="add mod">
          <ac:chgData name="Narcis Pica," userId="7ab95714-edbf-49fb-a9ec-b16e796f8292" providerId="ADAL" clId="{0675B03E-7359-40A6-A03D-01EEA381C6D9}" dt="2024-03-11T16:54:10.878" v="4817" actId="1076"/>
          <ac:picMkLst>
            <pc:docMk/>
            <pc:sldMk cId="3152039222" sldId="2147474297"/>
            <ac:picMk id="9" creationId="{065D9AA3-5475-8022-A5BC-B71A9B6275D6}"/>
          </ac:picMkLst>
        </pc:picChg>
      </pc:sldChg>
      <pc:sldChg chg="addSp delSp modSp add mod delAnim modAnim">
        <pc:chgData name="Narcis Pica," userId="7ab95714-edbf-49fb-a9ec-b16e796f8292" providerId="ADAL" clId="{0675B03E-7359-40A6-A03D-01EEA381C6D9}" dt="2024-04-12T15:06:27.728" v="25958"/>
        <pc:sldMkLst>
          <pc:docMk/>
          <pc:sldMk cId="1798728932" sldId="2147474298"/>
        </pc:sldMkLst>
        <pc:spChg chg="mod">
          <ac:chgData name="Narcis Pica," userId="7ab95714-edbf-49fb-a9ec-b16e796f8292" providerId="ADAL" clId="{0675B03E-7359-40A6-A03D-01EEA381C6D9}" dt="2024-03-11T17:15:53.211" v="4979" actId="255"/>
          <ac:spMkLst>
            <pc:docMk/>
            <pc:sldMk cId="1798728932" sldId="2147474298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11T17:15:01.925" v="4907"/>
          <ac:spMkLst>
            <pc:docMk/>
            <pc:sldMk cId="1798728932" sldId="2147474298"/>
            <ac:spMk id="9" creationId="{55689618-333F-CC14-1F4A-A9DCAB82FF64}"/>
          </ac:spMkLst>
        </pc:spChg>
        <pc:spChg chg="add mod">
          <ac:chgData name="Narcis Pica," userId="7ab95714-edbf-49fb-a9ec-b16e796f8292" providerId="ADAL" clId="{0675B03E-7359-40A6-A03D-01EEA381C6D9}" dt="2024-04-08T12:52:50.745" v="23814" actId="20577"/>
          <ac:spMkLst>
            <pc:docMk/>
            <pc:sldMk cId="1798728932" sldId="2147474298"/>
            <ac:spMk id="10" creationId="{F530639E-A19D-C6C1-99DF-5EBD58B8DB2B}"/>
          </ac:spMkLst>
        </pc:spChg>
        <pc:grpChg chg="add mod">
          <ac:chgData name="Narcis Pica," userId="7ab95714-edbf-49fb-a9ec-b16e796f8292" providerId="ADAL" clId="{0675B03E-7359-40A6-A03D-01EEA381C6D9}" dt="2024-03-11T17:15:01.925" v="4907"/>
          <ac:grpSpMkLst>
            <pc:docMk/>
            <pc:sldMk cId="1798728932" sldId="2147474298"/>
            <ac:grpSpMk id="6" creationId="{79AD1210-F727-CC90-5255-66470981F45A}"/>
          </ac:grpSpMkLst>
        </pc:grpChg>
        <pc:picChg chg="add mod">
          <ac:chgData name="Narcis Pica," userId="7ab95714-edbf-49fb-a9ec-b16e796f8292" providerId="ADAL" clId="{0675B03E-7359-40A6-A03D-01EEA381C6D9}" dt="2024-03-11T17:14:53.867" v="4906"/>
          <ac:picMkLst>
            <pc:docMk/>
            <pc:sldMk cId="1798728932" sldId="2147474298"/>
            <ac:picMk id="2" creationId="{1344BBD8-101D-4BEE-4832-9D3F72A49F10}"/>
          </ac:picMkLst>
        </pc:picChg>
        <pc:picChg chg="add mod">
          <ac:chgData name="Narcis Pica," userId="7ab95714-edbf-49fb-a9ec-b16e796f8292" providerId="ADAL" clId="{0675B03E-7359-40A6-A03D-01EEA381C6D9}" dt="2024-03-11T17:14:53.867" v="4906"/>
          <ac:picMkLst>
            <pc:docMk/>
            <pc:sldMk cId="1798728932" sldId="2147474298"/>
            <ac:picMk id="3" creationId="{7CB3541D-24F4-D38E-7408-57C15A77BCC7}"/>
          </ac:picMkLst>
        </pc:picChg>
        <pc:picChg chg="mod">
          <ac:chgData name="Narcis Pica," userId="7ab95714-edbf-49fb-a9ec-b16e796f8292" providerId="ADAL" clId="{0675B03E-7359-40A6-A03D-01EEA381C6D9}" dt="2024-03-11T17:15:01.925" v="4907"/>
          <ac:picMkLst>
            <pc:docMk/>
            <pc:sldMk cId="1798728932" sldId="2147474298"/>
            <ac:picMk id="8" creationId="{2CE14D50-C2C0-708D-B0F5-77CAA8210298}"/>
          </ac:picMkLst>
        </pc:picChg>
        <pc:picChg chg="add del mod ord">
          <ac:chgData name="Narcis Pica," userId="7ab95714-edbf-49fb-a9ec-b16e796f8292" providerId="ADAL" clId="{0675B03E-7359-40A6-A03D-01EEA381C6D9}" dt="2024-04-12T15:06:17.029" v="25956" actId="478"/>
          <ac:picMkLst>
            <pc:docMk/>
            <pc:sldMk cId="1798728932" sldId="2147474298"/>
            <ac:picMk id="11" creationId="{99F75F77-0EE2-65DD-D9B3-DCAEE55E5095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12T10:35:31.678" v="25577" actId="47"/>
        <pc:sldMkLst>
          <pc:docMk/>
          <pc:sldMk cId="4026491364" sldId="2147474299"/>
        </pc:sldMkLst>
        <pc:spChg chg="mod">
          <ac:chgData name="Narcis Pica," userId="7ab95714-edbf-49fb-a9ec-b16e796f8292" providerId="ADAL" clId="{0675B03E-7359-40A6-A03D-01EEA381C6D9}" dt="2024-03-11T17:17:22.317" v="4989" actId="255"/>
          <ac:spMkLst>
            <pc:docMk/>
            <pc:sldMk cId="4026491364" sldId="2147474299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11T17:16:38.689" v="4985"/>
          <ac:spMkLst>
            <pc:docMk/>
            <pc:sldMk cId="4026491364" sldId="2147474299"/>
            <ac:spMk id="8" creationId="{AA2F25E9-6A6E-6D47-CF22-E9625C03B348}"/>
          </ac:spMkLst>
        </pc:spChg>
        <pc:grpChg chg="add mod">
          <ac:chgData name="Narcis Pica," userId="7ab95714-edbf-49fb-a9ec-b16e796f8292" providerId="ADAL" clId="{0675B03E-7359-40A6-A03D-01EEA381C6D9}" dt="2024-03-11T17:16:38.689" v="4985"/>
          <ac:grpSpMkLst>
            <pc:docMk/>
            <pc:sldMk cId="4026491364" sldId="2147474299"/>
            <ac:grpSpMk id="3" creationId="{BF993E4C-9279-D788-1A3B-6E15F6AF6EAF}"/>
          </ac:grpSpMkLst>
        </pc:grpChg>
        <pc:picChg chg="add mod">
          <ac:chgData name="Narcis Pica," userId="7ab95714-edbf-49fb-a9ec-b16e796f8292" providerId="ADAL" clId="{0675B03E-7359-40A6-A03D-01EEA381C6D9}" dt="2024-03-11T17:16:32.274" v="4984"/>
          <ac:picMkLst>
            <pc:docMk/>
            <pc:sldMk cId="4026491364" sldId="2147474299"/>
            <ac:picMk id="2" creationId="{D4FF626B-29EA-FABB-F14E-4A7D1E1E2F09}"/>
          </ac:picMkLst>
        </pc:picChg>
        <pc:picChg chg="mod">
          <ac:chgData name="Narcis Pica," userId="7ab95714-edbf-49fb-a9ec-b16e796f8292" providerId="ADAL" clId="{0675B03E-7359-40A6-A03D-01EEA381C6D9}" dt="2024-03-11T17:16:38.689" v="4985"/>
          <ac:picMkLst>
            <pc:docMk/>
            <pc:sldMk cId="4026491364" sldId="2147474299"/>
            <ac:picMk id="6" creationId="{35E62FB7-105A-D575-9C76-C03505C5F3E0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9" creationId="{6DF0F217-AF47-2FA5-95DC-506B4331A91B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10" creationId="{7A1BDFE2-CC1F-E00B-F723-AE3E5F323E5B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11" creationId="{55A80ABA-293B-5036-B755-D42C69B2465B}"/>
          </ac:picMkLst>
        </pc:picChg>
        <pc:picChg chg="add del mod">
          <ac:chgData name="Narcis Pica," userId="7ab95714-edbf-49fb-a9ec-b16e796f8292" providerId="ADAL" clId="{0675B03E-7359-40A6-A03D-01EEA381C6D9}" dt="2024-03-27T19:58:44.261" v="12204" actId="478"/>
          <ac:picMkLst>
            <pc:docMk/>
            <pc:sldMk cId="4026491364" sldId="2147474299"/>
            <ac:picMk id="12" creationId="{AB813425-7330-BF65-5DF8-DD7BC2D9EC0A}"/>
          </ac:picMkLst>
        </pc:picChg>
        <pc:picChg chg="add del mod">
          <ac:chgData name="Narcis Pica," userId="7ab95714-edbf-49fb-a9ec-b16e796f8292" providerId="ADAL" clId="{0675B03E-7359-40A6-A03D-01EEA381C6D9}" dt="2024-03-27T19:58:52.166" v="12205" actId="478"/>
          <ac:picMkLst>
            <pc:docMk/>
            <pc:sldMk cId="4026491364" sldId="2147474299"/>
            <ac:picMk id="13" creationId="{A208EBE9-3568-B3C2-68FF-FE8021270977}"/>
          </ac:picMkLst>
        </pc:picChg>
        <pc:picChg chg="add del mod">
          <ac:chgData name="Narcis Pica," userId="7ab95714-edbf-49fb-a9ec-b16e796f8292" providerId="ADAL" clId="{0675B03E-7359-40A6-A03D-01EEA381C6D9}" dt="2024-03-27T19:58:53.595" v="12206" actId="478"/>
          <ac:picMkLst>
            <pc:docMk/>
            <pc:sldMk cId="4026491364" sldId="2147474299"/>
            <ac:picMk id="14" creationId="{747D4C75-3785-47C0-F3F0-0E2B235521FA}"/>
          </ac:picMkLst>
        </pc:picChg>
        <pc:picChg chg="add del mod">
          <ac:chgData name="Narcis Pica," userId="7ab95714-edbf-49fb-a9ec-b16e796f8292" providerId="ADAL" clId="{0675B03E-7359-40A6-A03D-01EEA381C6D9}" dt="2024-03-27T19:58:55.030" v="12207" actId="478"/>
          <ac:picMkLst>
            <pc:docMk/>
            <pc:sldMk cId="4026491364" sldId="2147474299"/>
            <ac:picMk id="15" creationId="{B2F06046-9386-EDE2-0FB1-0BFD0265CF1D}"/>
          </ac:picMkLst>
        </pc:picChg>
        <pc:picChg chg="add del mod">
          <ac:chgData name="Narcis Pica," userId="7ab95714-edbf-49fb-a9ec-b16e796f8292" providerId="ADAL" clId="{0675B03E-7359-40A6-A03D-01EEA381C6D9}" dt="2024-03-27T19:58:56.534" v="12208" actId="478"/>
          <ac:picMkLst>
            <pc:docMk/>
            <pc:sldMk cId="4026491364" sldId="2147474299"/>
            <ac:picMk id="16" creationId="{6E4CF72E-107F-9403-ABDF-3E08FE8FC08D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18" creationId="{42AAD4CE-4050-6836-5456-F47E8BB22ED1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19" creationId="{1D2EBEFE-3319-B4ED-9D07-3473FDD6C8CB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20" creationId="{51EBD564-43D3-A245-6D89-BD8A67CCA3FD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21" creationId="{0E2E12F7-2A0A-B10D-17F3-2F718639D114}"/>
          </ac:picMkLst>
        </pc:picChg>
        <pc:picChg chg="add mod">
          <ac:chgData name="Narcis Pica," userId="7ab95714-edbf-49fb-a9ec-b16e796f8292" providerId="ADAL" clId="{0675B03E-7359-40A6-A03D-01EEA381C6D9}" dt="2024-03-27T20:00:42.411" v="12232" actId="1076"/>
          <ac:picMkLst>
            <pc:docMk/>
            <pc:sldMk cId="4026491364" sldId="2147474299"/>
            <ac:picMk id="22" creationId="{4DA1656E-7173-4FC0-E61F-23D16DBDCAEF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17T10:26:03.950" v="28340"/>
        <pc:sldMkLst>
          <pc:docMk/>
          <pc:sldMk cId="3607389221" sldId="2147474300"/>
        </pc:sldMkLst>
        <pc:spChg chg="add mod">
          <ac:chgData name="Narcis Pica," userId="7ab95714-edbf-49fb-a9ec-b16e796f8292" providerId="ADAL" clId="{0675B03E-7359-40A6-A03D-01EEA381C6D9}" dt="2024-04-15T07:43:58.226" v="28314" actId="1076"/>
          <ac:spMkLst>
            <pc:docMk/>
            <pc:sldMk cId="3607389221" sldId="2147474300"/>
            <ac:spMk id="2" creationId="{0B0F1EDF-585C-A4A3-27EC-EA017F88F818}"/>
          </ac:spMkLst>
        </pc:spChg>
        <pc:spChg chg="mod">
          <ac:chgData name="Narcis Pica," userId="7ab95714-edbf-49fb-a9ec-b16e796f8292" providerId="ADAL" clId="{0675B03E-7359-40A6-A03D-01EEA381C6D9}" dt="2024-03-12T10:19:03.534" v="5027" actId="255"/>
          <ac:spMkLst>
            <pc:docMk/>
            <pc:sldMk cId="3607389221" sldId="2147474300"/>
            <ac:spMk id="7" creationId="{1A5FCDA7-E23F-222B-D1B9-7901F89BB7A7}"/>
          </ac:spMkLst>
        </pc:spChg>
        <pc:grpChg chg="add del mod">
          <ac:chgData name="Narcis Pica," userId="7ab95714-edbf-49fb-a9ec-b16e796f8292" providerId="ADAL" clId="{0675B03E-7359-40A6-A03D-01EEA381C6D9}" dt="2024-03-12T10:19:32.208" v="5029" actId="165"/>
          <ac:grpSpMkLst>
            <pc:docMk/>
            <pc:sldMk cId="3607389221" sldId="2147474300"/>
            <ac:grpSpMk id="3" creationId="{EAA4B140-8645-AE73-8D39-5B7917888ED6}"/>
          </ac:grpSpMkLst>
        </pc:grpChg>
        <pc:grpChg chg="del mod topLvl">
          <ac:chgData name="Narcis Pica," userId="7ab95714-edbf-49fb-a9ec-b16e796f8292" providerId="ADAL" clId="{0675B03E-7359-40A6-A03D-01EEA381C6D9}" dt="2024-03-12T10:19:39.792" v="5030" actId="165"/>
          <ac:grpSpMkLst>
            <pc:docMk/>
            <pc:sldMk cId="3607389221" sldId="2147474300"/>
            <ac:grpSpMk id="6" creationId="{82FB9E9D-3A87-E826-42E4-BA402CAEDFC0}"/>
          </ac:grpSpMkLst>
        </pc:grpChg>
        <pc:grpChg chg="add mod">
          <ac:chgData name="Narcis Pica," userId="7ab95714-edbf-49fb-a9ec-b16e796f8292" providerId="ADAL" clId="{0675B03E-7359-40A6-A03D-01EEA381C6D9}" dt="2024-04-12T10:40:45.607" v="25581" actId="1076"/>
          <ac:grpSpMkLst>
            <pc:docMk/>
            <pc:sldMk cId="3607389221" sldId="2147474300"/>
            <ac:grpSpMk id="11" creationId="{424ACE38-883D-5E43-8376-C33DC76A3DF4}"/>
          </ac:grpSpMkLst>
        </pc:grpChg>
        <pc:grpChg chg="add del mod">
          <ac:chgData name="Narcis Pica," userId="7ab95714-edbf-49fb-a9ec-b16e796f8292" providerId="ADAL" clId="{0675B03E-7359-40A6-A03D-01EEA381C6D9}" dt="2024-03-12T10:20:32.543" v="5036" actId="478"/>
          <ac:grpSpMkLst>
            <pc:docMk/>
            <pc:sldMk cId="3607389221" sldId="2147474300"/>
            <ac:grpSpMk id="12" creationId="{08173173-F06B-5293-5819-6FD88F7CF72A}"/>
          </ac:grpSpMkLst>
        </pc:grpChg>
        <pc:picChg chg="mod topLvl">
          <ac:chgData name="Narcis Pica," userId="7ab95714-edbf-49fb-a9ec-b16e796f8292" providerId="ADAL" clId="{0675B03E-7359-40A6-A03D-01EEA381C6D9}" dt="2024-04-12T10:40:45.607" v="25581" actId="1076"/>
          <ac:picMkLst>
            <pc:docMk/>
            <pc:sldMk cId="3607389221" sldId="2147474300"/>
            <ac:picMk id="8" creationId="{347BCDB7-0458-7C4D-84B3-6A2260847A80}"/>
          </ac:picMkLst>
        </pc:picChg>
        <pc:picChg chg="mod topLvl">
          <ac:chgData name="Narcis Pica," userId="7ab95714-edbf-49fb-a9ec-b16e796f8292" providerId="ADAL" clId="{0675B03E-7359-40A6-A03D-01EEA381C6D9}" dt="2024-04-12T10:40:45.607" v="25581" actId="1076"/>
          <ac:picMkLst>
            <pc:docMk/>
            <pc:sldMk cId="3607389221" sldId="2147474300"/>
            <ac:picMk id="9" creationId="{0F90BE58-A531-0CF1-BBAB-FB98F06D36B7}"/>
          </ac:picMkLst>
        </pc:picChg>
        <pc:picChg chg="mod topLvl">
          <ac:chgData name="Narcis Pica," userId="7ab95714-edbf-49fb-a9ec-b16e796f8292" providerId="ADAL" clId="{0675B03E-7359-40A6-A03D-01EEA381C6D9}" dt="2024-04-12T10:40:54.292" v="25582" actId="1076"/>
          <ac:picMkLst>
            <pc:docMk/>
            <pc:sldMk cId="3607389221" sldId="2147474300"/>
            <ac:picMk id="10" creationId="{FCA82CA4-0056-38F5-6BA3-BC549EED3685}"/>
          </ac:picMkLst>
        </pc:picChg>
        <pc:picChg chg="del mod topLvl">
          <ac:chgData name="Narcis Pica," userId="7ab95714-edbf-49fb-a9ec-b16e796f8292" providerId="ADAL" clId="{0675B03E-7359-40A6-A03D-01EEA381C6D9}" dt="2024-04-12T10:40:41.564" v="25579" actId="478"/>
          <ac:picMkLst>
            <pc:docMk/>
            <pc:sldMk cId="3607389221" sldId="2147474300"/>
            <ac:picMk id="13" creationId="{EB906128-1CC7-95F1-A525-A468E2759576}"/>
          </ac:picMkLst>
        </pc:picChg>
        <pc:picChg chg="del mod topLvl">
          <ac:chgData name="Narcis Pica," userId="7ab95714-edbf-49fb-a9ec-b16e796f8292" providerId="ADAL" clId="{0675B03E-7359-40A6-A03D-01EEA381C6D9}" dt="2024-03-12T10:20:32.543" v="5036" actId="478"/>
          <ac:picMkLst>
            <pc:docMk/>
            <pc:sldMk cId="3607389221" sldId="2147474300"/>
            <ac:picMk id="14" creationId="{8949FED2-6728-4E98-915D-3F3D78FBF566}"/>
          </ac:picMkLst>
        </pc:picChg>
        <pc:picChg chg="add del mod">
          <ac:chgData name="Narcis Pica," userId="7ab95714-edbf-49fb-a9ec-b16e796f8292" providerId="ADAL" clId="{0675B03E-7359-40A6-A03D-01EEA381C6D9}" dt="2024-04-12T10:40:39.922" v="25578" actId="478"/>
          <ac:picMkLst>
            <pc:docMk/>
            <pc:sldMk cId="3607389221" sldId="2147474300"/>
            <ac:picMk id="15" creationId="{D966826E-50D1-F1EB-5285-DA1EFA9D9F86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4-09T19:29:52.324" v="24202" actId="47"/>
        <pc:sldMkLst>
          <pc:docMk/>
          <pc:sldMk cId="2352188763" sldId="2147474301"/>
        </pc:sldMkLst>
        <pc:spChg chg="add mod">
          <ac:chgData name="Narcis Pica," userId="7ab95714-edbf-49fb-a9ec-b16e796f8292" providerId="ADAL" clId="{0675B03E-7359-40A6-A03D-01EEA381C6D9}" dt="2024-03-27T20:09:01.227" v="12745" actId="20577"/>
          <ac:spMkLst>
            <pc:docMk/>
            <pc:sldMk cId="2352188763" sldId="2147474301"/>
            <ac:spMk id="2" creationId="{834CEC62-7896-D801-40A4-4E79AE7FD673}"/>
          </ac:spMkLst>
        </pc:spChg>
        <pc:spChg chg="mod">
          <ac:chgData name="Narcis Pica," userId="7ab95714-edbf-49fb-a9ec-b16e796f8292" providerId="ADAL" clId="{0675B03E-7359-40A6-A03D-01EEA381C6D9}" dt="2024-03-12T11:01:26.923" v="6274" actId="255"/>
          <ac:spMkLst>
            <pc:docMk/>
            <pc:sldMk cId="2352188763" sldId="2147474301"/>
            <ac:spMk id="7" creationId="{1A5FCDA7-E23F-222B-D1B9-7901F89BB7A7}"/>
          </ac:spMkLst>
        </pc:spChg>
        <pc:picChg chg="add mod ord">
          <ac:chgData name="Narcis Pica," userId="7ab95714-edbf-49fb-a9ec-b16e796f8292" providerId="ADAL" clId="{0675B03E-7359-40A6-A03D-01EEA381C6D9}" dt="2024-03-12T11:01:47.675" v="6278" actId="167"/>
          <ac:picMkLst>
            <pc:docMk/>
            <pc:sldMk cId="2352188763" sldId="2147474301"/>
            <ac:picMk id="3" creationId="{032ADB3A-D376-FA9C-4A35-9F019AB2695B}"/>
          </ac:picMkLst>
        </pc:picChg>
        <pc:picChg chg="add mod">
          <ac:chgData name="Narcis Pica," userId="7ab95714-edbf-49fb-a9ec-b16e796f8292" providerId="ADAL" clId="{0675B03E-7359-40A6-A03D-01EEA381C6D9}" dt="2024-03-12T11:02:01.873" v="6280" actId="1076"/>
          <ac:picMkLst>
            <pc:docMk/>
            <pc:sldMk cId="2352188763" sldId="2147474301"/>
            <ac:picMk id="6" creationId="{98BA5DE1-1157-9221-467E-F20C371D8E9D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17T10:26:03.950" v="28340"/>
        <pc:sldMkLst>
          <pc:docMk/>
          <pc:sldMk cId="2863191943" sldId="2147474302"/>
        </pc:sldMkLst>
        <pc:spChg chg="mod">
          <ac:chgData name="Narcis Pica," userId="7ab95714-edbf-49fb-a9ec-b16e796f8292" providerId="ADAL" clId="{0675B03E-7359-40A6-A03D-01EEA381C6D9}" dt="2024-04-12T14:49:07.620" v="25948" actId="14100"/>
          <ac:spMkLst>
            <pc:docMk/>
            <pc:sldMk cId="2863191943" sldId="2147474302"/>
            <ac:spMk id="2" creationId="{AEA77CBF-DEB9-98F2-08A1-9FDD13DF290A}"/>
          </ac:spMkLst>
        </pc:spChg>
        <pc:grpChg chg="mod ord">
          <ac:chgData name="Narcis Pica," userId="7ab95714-edbf-49fb-a9ec-b16e796f8292" providerId="ADAL" clId="{0675B03E-7359-40A6-A03D-01EEA381C6D9}" dt="2024-03-12T10:48:50.266" v="6232" actId="1076"/>
          <ac:grpSpMkLst>
            <pc:docMk/>
            <pc:sldMk cId="2863191943" sldId="2147474302"/>
            <ac:grpSpMk id="9" creationId="{49B13775-E417-3139-D17D-FD9CD8B00808}"/>
          </ac:grpSpMkLst>
        </pc:grpChg>
        <pc:picChg chg="add mod ord">
          <ac:chgData name="Narcis Pica," userId="7ab95714-edbf-49fb-a9ec-b16e796f8292" providerId="ADAL" clId="{0675B03E-7359-40A6-A03D-01EEA381C6D9}" dt="2024-03-12T10:48:45.452" v="6231" actId="1076"/>
          <ac:picMkLst>
            <pc:docMk/>
            <pc:sldMk cId="2863191943" sldId="2147474302"/>
            <ac:picMk id="3" creationId="{863DD90E-5299-59D5-F0BA-7CEEC89A4034}"/>
          </ac:picMkLst>
        </pc:picChg>
        <pc:picChg chg="add mod ord">
          <ac:chgData name="Narcis Pica," userId="7ab95714-edbf-49fb-a9ec-b16e796f8292" providerId="ADAL" clId="{0675B03E-7359-40A6-A03D-01EEA381C6D9}" dt="2024-03-12T10:48:35.522" v="6227" actId="166"/>
          <ac:picMkLst>
            <pc:docMk/>
            <pc:sldMk cId="2863191943" sldId="2147474302"/>
            <ac:picMk id="6" creationId="{BD9AEC54-D403-43E2-0B6C-381C02A0DD1E}"/>
          </ac:picMkLst>
        </pc:picChg>
        <pc:picChg chg="del mod">
          <ac:chgData name="Narcis Pica," userId="7ab95714-edbf-49fb-a9ec-b16e796f8292" providerId="ADAL" clId="{0675B03E-7359-40A6-A03D-01EEA381C6D9}" dt="2024-03-12T10:55:19.590" v="6242" actId="478"/>
          <ac:picMkLst>
            <pc:docMk/>
            <pc:sldMk cId="2863191943" sldId="2147474302"/>
            <ac:picMk id="13" creationId="{13A6A3D9-9520-1783-A172-971D4487BB37}"/>
          </ac:picMkLst>
        </pc:picChg>
        <pc:picChg chg="del mod ord">
          <ac:chgData name="Narcis Pica," userId="7ab95714-edbf-49fb-a9ec-b16e796f8292" providerId="ADAL" clId="{0675B03E-7359-40A6-A03D-01EEA381C6D9}" dt="2024-04-12T14:48:56.586" v="25944" actId="478"/>
          <ac:picMkLst>
            <pc:docMk/>
            <pc:sldMk cId="2863191943" sldId="2147474302"/>
            <ac:picMk id="14" creationId="{E4F70A8D-EF2A-D6AC-F074-84245440D83F}"/>
          </ac:picMkLst>
        </pc:picChg>
        <pc:picChg chg="del">
          <ac:chgData name="Narcis Pica," userId="7ab95714-edbf-49fb-a9ec-b16e796f8292" providerId="ADAL" clId="{0675B03E-7359-40A6-A03D-01EEA381C6D9}" dt="2024-03-12T10:44:04.451" v="5644" actId="478"/>
          <ac:picMkLst>
            <pc:docMk/>
            <pc:sldMk cId="2863191943" sldId="2147474302"/>
            <ac:picMk id="15" creationId="{E529FE5B-ECA6-AEB8-E621-33B4C2A9EC4C}"/>
          </ac:picMkLst>
        </pc:picChg>
        <pc:picChg chg="del">
          <ac:chgData name="Narcis Pica," userId="7ab95714-edbf-49fb-a9ec-b16e796f8292" providerId="ADAL" clId="{0675B03E-7359-40A6-A03D-01EEA381C6D9}" dt="2024-03-12T10:43:59.475" v="5643" actId="478"/>
          <ac:picMkLst>
            <pc:docMk/>
            <pc:sldMk cId="2863191943" sldId="2147474302"/>
            <ac:picMk id="16" creationId="{48572158-8F50-AC53-37C6-EB9F0C1AD394}"/>
          </ac:picMkLst>
        </pc:picChg>
        <pc:picChg chg="add del mod">
          <ac:chgData name="Narcis Pica," userId="7ab95714-edbf-49fb-a9ec-b16e796f8292" providerId="ADAL" clId="{0675B03E-7359-40A6-A03D-01EEA381C6D9}" dt="2024-03-12T10:56:27.817" v="6244" actId="478"/>
          <ac:picMkLst>
            <pc:docMk/>
            <pc:sldMk cId="2863191943" sldId="2147474302"/>
            <ac:picMk id="17" creationId="{6AC73014-765A-5EBD-E9AB-798C366AB941}"/>
          </ac:picMkLst>
        </pc:picChg>
        <pc:picChg chg="add del mod">
          <ac:chgData name="Narcis Pica," userId="7ab95714-edbf-49fb-a9ec-b16e796f8292" providerId="ADAL" clId="{0675B03E-7359-40A6-A03D-01EEA381C6D9}" dt="2024-04-12T14:49:18.658" v="25949" actId="478"/>
          <ac:picMkLst>
            <pc:docMk/>
            <pc:sldMk cId="2863191943" sldId="2147474302"/>
            <ac:picMk id="19" creationId="{B27C6E2D-AFB4-23D8-D6EB-2E808FD723CB}"/>
          </ac:picMkLst>
        </pc:picChg>
      </pc:sldChg>
      <pc:sldChg chg="addSp delSp modSp add mod ord setBg delAnim modAnim">
        <pc:chgData name="Narcis Pica," userId="7ab95714-edbf-49fb-a9ec-b16e796f8292" providerId="ADAL" clId="{0675B03E-7359-40A6-A03D-01EEA381C6D9}" dt="2024-04-08T12:50:20.379" v="23783" actId="14100"/>
        <pc:sldMkLst>
          <pc:docMk/>
          <pc:sldMk cId="1416867130" sldId="2147474303"/>
        </pc:sldMkLst>
        <pc:spChg chg="add mod ord">
          <ac:chgData name="Narcis Pica," userId="7ab95714-edbf-49fb-a9ec-b16e796f8292" providerId="ADAL" clId="{0675B03E-7359-40A6-A03D-01EEA381C6D9}" dt="2024-04-08T12:48:40.108" v="23782" actId="20577"/>
          <ac:spMkLst>
            <pc:docMk/>
            <pc:sldMk cId="1416867130" sldId="2147474303"/>
            <ac:spMk id="2" creationId="{42D9992A-1278-2879-9A77-168CD7DEB95B}"/>
          </ac:spMkLst>
        </pc:spChg>
        <pc:spChg chg="mod ord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4" creationId="{64D6B19D-A988-3611-0C67-3D68B6E6601E}"/>
          </ac:spMkLst>
        </pc:spChg>
        <pc:spChg chg="mod ord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5" creationId="{F41CD426-6C03-C5C7-E885-45B2C2BC8DFE}"/>
          </ac:spMkLst>
        </pc:spChg>
        <pc:spChg chg="mod">
          <ac:chgData name="Narcis Pica," userId="7ab95714-edbf-49fb-a9ec-b16e796f8292" providerId="ADAL" clId="{0675B03E-7359-40A6-A03D-01EEA381C6D9}" dt="2024-04-08T12:32:25.520" v="22831" actId="20577"/>
          <ac:spMkLst>
            <pc:docMk/>
            <pc:sldMk cId="1416867130" sldId="2147474303"/>
            <ac:spMk id="7" creationId="{1A5FCDA7-E23F-222B-D1B9-7901F89BB7A7}"/>
          </ac:spMkLst>
        </pc:spChg>
        <pc:spChg chg="add del">
          <ac:chgData name="Narcis Pica," userId="7ab95714-edbf-49fb-a9ec-b16e796f8292" providerId="ADAL" clId="{0675B03E-7359-40A6-A03D-01EEA381C6D9}" dt="2024-03-12T11:21:53.791" v="6385" actId="26606"/>
          <ac:spMkLst>
            <pc:docMk/>
            <pc:sldMk cId="1416867130" sldId="2147474303"/>
            <ac:spMk id="12" creationId="{F13C74B1-5B17-4795-BED0-7140497B445A}"/>
          </ac:spMkLst>
        </pc:spChg>
        <pc:spChg chg="add del">
          <ac:chgData name="Narcis Pica," userId="7ab95714-edbf-49fb-a9ec-b16e796f8292" providerId="ADAL" clId="{0675B03E-7359-40A6-A03D-01EEA381C6D9}" dt="2024-03-12T11:21:53.791" v="6385" actId="26606"/>
          <ac:spMkLst>
            <pc:docMk/>
            <pc:sldMk cId="1416867130" sldId="2147474303"/>
            <ac:spMk id="14" creationId="{D4974D33-8DC5-464E-8C6D-BE58F0669C17}"/>
          </ac:spMkLst>
        </pc:spChg>
        <pc:spChg chg="add del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16" creationId="{93062723-6941-4ABE-8146-AC6FA530BA4C}"/>
          </ac:spMkLst>
        </pc:spChg>
        <pc:spChg chg="add del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18" creationId="{917859B3-4C91-478D-929D-BB6433F90849}"/>
          </ac:spMkLst>
        </pc:spChg>
        <pc:spChg chg="add del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20" creationId="{6283FBD2-A663-469F-855C-06D86E3C1161}"/>
          </ac:spMkLst>
        </pc:spChg>
        <pc:spChg chg="add del">
          <ac:chgData name="Narcis Pica," userId="7ab95714-edbf-49fb-a9ec-b16e796f8292" providerId="ADAL" clId="{0675B03E-7359-40A6-A03D-01EEA381C6D9}" dt="2024-04-08T09:34:22.323" v="22797" actId="26606"/>
          <ac:spMkLst>
            <pc:docMk/>
            <pc:sldMk cId="1416867130" sldId="2147474303"/>
            <ac:spMk id="22" creationId="{8A1279FC-7441-4E55-B082-2774E6316482}"/>
          </ac:spMkLst>
        </pc:spChg>
        <pc:grpChg chg="add del mod">
          <ac:chgData name="Narcis Pica," userId="7ab95714-edbf-49fb-a9ec-b16e796f8292" providerId="ADAL" clId="{0675B03E-7359-40A6-A03D-01EEA381C6D9}" dt="2024-04-08T12:33:41.773" v="22863" actId="478"/>
          <ac:grpSpMkLst>
            <pc:docMk/>
            <pc:sldMk cId="1416867130" sldId="2147474303"/>
            <ac:grpSpMk id="9" creationId="{6AB8837B-7D3E-7EA2-B18D-6BC893EA686E}"/>
          </ac:grpSpMkLst>
        </pc:grpChg>
        <pc:picChg chg="add del mod">
          <ac:chgData name="Narcis Pica," userId="7ab95714-edbf-49fb-a9ec-b16e796f8292" providerId="ADAL" clId="{0675B03E-7359-40A6-A03D-01EEA381C6D9}" dt="2024-04-08T12:31:56.457" v="22816" actId="478"/>
          <ac:picMkLst>
            <pc:docMk/>
            <pc:sldMk cId="1416867130" sldId="2147474303"/>
            <ac:picMk id="3" creationId="{1B91EE94-E944-C079-FF27-868934F46062}"/>
          </ac:picMkLst>
        </pc:picChg>
        <pc:picChg chg="add del mod">
          <ac:chgData name="Narcis Pica," userId="7ab95714-edbf-49fb-a9ec-b16e796f8292" providerId="ADAL" clId="{0675B03E-7359-40A6-A03D-01EEA381C6D9}" dt="2024-04-01T10:16:35.298" v="12755" actId="478"/>
          <ac:picMkLst>
            <pc:docMk/>
            <pc:sldMk cId="1416867130" sldId="2147474303"/>
            <ac:picMk id="3" creationId="{62CFC733-5FB8-02C4-6D0C-399EDD1CEDBE}"/>
          </ac:picMkLst>
        </pc:picChg>
        <pc:picChg chg="add del mod">
          <ac:chgData name="Narcis Pica," userId="7ab95714-edbf-49fb-a9ec-b16e796f8292" providerId="ADAL" clId="{0675B03E-7359-40A6-A03D-01EEA381C6D9}" dt="2024-04-08T12:31:57.959" v="22817" actId="478"/>
          <ac:picMkLst>
            <pc:docMk/>
            <pc:sldMk cId="1416867130" sldId="2147474303"/>
            <ac:picMk id="6" creationId="{186BABC5-B689-F0D6-C184-4BB22E1F9575}"/>
          </ac:picMkLst>
        </pc:picChg>
        <pc:picChg chg="add mod">
          <ac:chgData name="Narcis Pica," userId="7ab95714-edbf-49fb-a9ec-b16e796f8292" providerId="ADAL" clId="{0675B03E-7359-40A6-A03D-01EEA381C6D9}" dt="2024-04-08T09:34:22.323" v="22797" actId="26606"/>
          <ac:picMkLst>
            <pc:docMk/>
            <pc:sldMk cId="1416867130" sldId="2147474303"/>
            <ac:picMk id="8" creationId="{D6BB224B-7668-D14C-5520-058D2C574990}"/>
          </ac:picMkLst>
        </pc:picChg>
        <pc:picChg chg="add del mod">
          <ac:chgData name="Narcis Pica," userId="7ab95714-edbf-49fb-a9ec-b16e796f8292" providerId="ADAL" clId="{0675B03E-7359-40A6-A03D-01EEA381C6D9}" dt="2024-04-01T10:18:00.941" v="12760" actId="478"/>
          <ac:picMkLst>
            <pc:docMk/>
            <pc:sldMk cId="1416867130" sldId="2147474303"/>
            <ac:picMk id="9" creationId="{31C8E5D2-A338-45BF-8D18-76F3C7A5CA62}"/>
          </ac:picMkLst>
        </pc:picChg>
        <pc:picChg chg="mod topLvl">
          <ac:chgData name="Narcis Pica," userId="7ab95714-edbf-49fb-a9ec-b16e796f8292" providerId="ADAL" clId="{0675B03E-7359-40A6-A03D-01EEA381C6D9}" dt="2024-04-08T12:37:44.524" v="22872" actId="1076"/>
          <ac:picMkLst>
            <pc:docMk/>
            <pc:sldMk cId="1416867130" sldId="2147474303"/>
            <ac:picMk id="10" creationId="{8C929A0A-D775-55A4-9E71-8295374D46C9}"/>
          </ac:picMkLst>
        </pc:picChg>
        <pc:picChg chg="add del mod ord">
          <ac:chgData name="Narcis Pica," userId="7ab95714-edbf-49fb-a9ec-b16e796f8292" providerId="ADAL" clId="{0675B03E-7359-40A6-A03D-01EEA381C6D9}" dt="2024-04-08T12:31:59.496" v="22818" actId="478"/>
          <ac:picMkLst>
            <pc:docMk/>
            <pc:sldMk cId="1416867130" sldId="2147474303"/>
            <ac:picMk id="11" creationId="{0375DAAA-6598-A1F4-C39F-72EDCF45399B}"/>
          </ac:picMkLst>
        </pc:picChg>
        <pc:picChg chg="del mod topLvl">
          <ac:chgData name="Narcis Pica," userId="7ab95714-edbf-49fb-a9ec-b16e796f8292" providerId="ADAL" clId="{0675B03E-7359-40A6-A03D-01EEA381C6D9}" dt="2024-04-08T12:33:41.773" v="22863" actId="478"/>
          <ac:picMkLst>
            <pc:docMk/>
            <pc:sldMk cId="1416867130" sldId="2147474303"/>
            <ac:picMk id="12" creationId="{079CA4ED-85EC-B7C9-0773-B2FA209646D5}"/>
          </ac:picMkLst>
        </pc:picChg>
        <pc:picChg chg="add mod">
          <ac:chgData name="Narcis Pica," userId="7ab95714-edbf-49fb-a9ec-b16e796f8292" providerId="ADAL" clId="{0675B03E-7359-40A6-A03D-01EEA381C6D9}" dt="2024-04-08T12:50:20.379" v="23783" actId="14100"/>
          <ac:picMkLst>
            <pc:docMk/>
            <pc:sldMk cId="1416867130" sldId="2147474303"/>
            <ac:picMk id="14" creationId="{E621F70F-EEDE-20B3-2DB0-B722D7C897C5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17T10:27:12.773" v="28342"/>
        <pc:sldMkLst>
          <pc:docMk/>
          <pc:sldMk cId="1639617065" sldId="2147474304"/>
        </pc:sldMkLst>
        <pc:spChg chg="mod">
          <ac:chgData name="Narcis Pica," userId="7ab95714-edbf-49fb-a9ec-b16e796f8292" providerId="ADAL" clId="{0675B03E-7359-40A6-A03D-01EEA381C6D9}" dt="2024-03-12T11:29:17.608" v="6429" actId="255"/>
          <ac:spMkLst>
            <pc:docMk/>
            <pc:sldMk cId="1639617065" sldId="2147474304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8" creationId="{1492D346-F08A-48D3-AA2D-0C33FFFD0CA4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9" creationId="{EE5CDB09-3C50-163E-4198-D8B91E0773C4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0" creationId="{3645E67F-6912-1EC0-AD26-51EF0C4A6D59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1" creationId="{F0A17259-99B8-553E-A9A7-8C32E3C5F313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2" creationId="{C00F60C7-5DD2-1472-9F1E-5B1A13EDB7F6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3" creationId="{6A9E2154-538D-1D2E-190E-A6ECA3482ADC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4" creationId="{88AC80E1-B80E-7ACF-9AFE-77056D21C2D6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5" creationId="{61202712-AE06-4D5B-C6F2-0C447B05C466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6" creationId="{A23E2D38-61B9-FAA9-6E2D-1BDD86587148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7" creationId="{6CEAA6B0-816E-7735-E598-FA9952A03D4E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8" creationId="{F28E8E23-417C-2978-2FB8-9CF0CD741456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19" creationId="{BD02701E-B0A7-9668-2C4B-EECFE867D3DD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20" creationId="{511F178A-4D7B-716B-3016-D1CE81EE20FD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21" creationId="{E1F11A0D-E8FC-A1E8-3239-D042A64A9922}"/>
          </ac:spMkLst>
        </pc:spChg>
        <pc:spChg chg="add mod">
          <ac:chgData name="Narcis Pica," userId="7ab95714-edbf-49fb-a9ec-b16e796f8292" providerId="ADAL" clId="{0675B03E-7359-40A6-A03D-01EEA381C6D9}" dt="2024-03-12T11:28:43.290" v="6423" actId="1076"/>
          <ac:spMkLst>
            <pc:docMk/>
            <pc:sldMk cId="1639617065" sldId="2147474304"/>
            <ac:spMk id="22" creationId="{7E2F4811-8269-8709-5E32-825AC746F179}"/>
          </ac:spMkLst>
        </pc:spChg>
        <pc:picChg chg="add del mod">
          <ac:chgData name="Narcis Pica," userId="7ab95714-edbf-49fb-a9ec-b16e796f8292" providerId="ADAL" clId="{0675B03E-7359-40A6-A03D-01EEA381C6D9}" dt="2024-03-12T11:28:57.455" v="6426" actId="478"/>
          <ac:picMkLst>
            <pc:docMk/>
            <pc:sldMk cId="1639617065" sldId="2147474304"/>
            <ac:picMk id="2" creationId="{35303DAC-DBF8-05D9-33ED-EB0BECF99999}"/>
          </ac:picMkLst>
        </pc:picChg>
        <pc:picChg chg="add mod ord">
          <ac:chgData name="Narcis Pica," userId="7ab95714-edbf-49fb-a9ec-b16e796f8292" providerId="ADAL" clId="{0675B03E-7359-40A6-A03D-01EEA381C6D9}" dt="2024-03-12T11:28:55.771" v="6425" actId="167"/>
          <ac:picMkLst>
            <pc:docMk/>
            <pc:sldMk cId="1639617065" sldId="2147474304"/>
            <ac:picMk id="3" creationId="{4FCAA2E3-B618-4951-4BF6-B5F160139B47}"/>
          </ac:picMkLst>
        </pc:picChg>
        <pc:picChg chg="add mod">
          <ac:chgData name="Narcis Pica," userId="7ab95714-edbf-49fb-a9ec-b16e796f8292" providerId="ADAL" clId="{0675B03E-7359-40A6-A03D-01EEA381C6D9}" dt="2024-03-12T11:28:43.290" v="6423" actId="1076"/>
          <ac:picMkLst>
            <pc:docMk/>
            <pc:sldMk cId="1639617065" sldId="2147474304"/>
            <ac:picMk id="6" creationId="{133D534F-B70E-0E65-37E2-1D6D7BFBD5DF}"/>
          </ac:picMkLst>
        </pc:picChg>
        <pc:picChg chg="add del mod">
          <ac:chgData name="Narcis Pica," userId="7ab95714-edbf-49fb-a9ec-b16e796f8292" providerId="ADAL" clId="{0675B03E-7359-40A6-A03D-01EEA381C6D9}" dt="2024-03-12T11:28:47.158" v="6424" actId="478"/>
          <ac:picMkLst>
            <pc:docMk/>
            <pc:sldMk cId="1639617065" sldId="2147474304"/>
            <ac:picMk id="23" creationId="{09AE8BFA-4B0E-7F27-24E0-6BF89005B683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3-18T12:21:14.479" v="7591" actId="47"/>
        <pc:sldMkLst>
          <pc:docMk/>
          <pc:sldMk cId="1381289798" sldId="2147474305"/>
        </pc:sldMkLst>
        <pc:spChg chg="del">
          <ac:chgData name="Narcis Pica," userId="7ab95714-edbf-49fb-a9ec-b16e796f8292" providerId="ADAL" clId="{0675B03E-7359-40A6-A03D-01EEA381C6D9}" dt="2024-03-12T11:20:06.313" v="6371" actId="478"/>
          <ac:spMkLst>
            <pc:docMk/>
            <pc:sldMk cId="1381289798" sldId="2147474305"/>
            <ac:spMk id="2" creationId="{93D71667-C5A3-E538-4944-45B83DF6E456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13" creationId="{03C07DB6-979A-B677-19FE-9AD7A8A553A0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14" creationId="{53DED90B-6147-CACB-4BC0-E52AC063B4A7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15" creationId="{9F53EA6C-44B7-70CA-CA8E-422180BF8C82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16" creationId="{8BB21546-E3A8-AFA7-6896-AE8478A4649E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17" creationId="{290DA730-E442-2B89-A0B6-347A620CD741}"/>
          </ac:spMkLst>
        </pc:spChg>
        <pc:spChg chg="add del mod">
          <ac:chgData name="Narcis Pica," userId="7ab95714-edbf-49fb-a9ec-b16e796f8292" providerId="ADAL" clId="{0675B03E-7359-40A6-A03D-01EEA381C6D9}" dt="2024-03-12T11:20:32.881" v="6375"/>
          <ac:spMkLst>
            <pc:docMk/>
            <pc:sldMk cId="1381289798" sldId="2147474305"/>
            <ac:spMk id="23" creationId="{0D7A9D05-89C4-3EB4-74C7-F466017A07DE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29" creationId="{CBBB81F3-91F1-2820-45DE-759015C4E009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30" creationId="{D45D2796-A7EC-C45B-FB54-09574DFF5FEF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31" creationId="{8CEBAC78-D637-56C7-10C0-1A6A0F92D244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32" creationId="{7A6D42BD-8660-57BD-E1CC-D44A63B40E42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33" creationId="{88C32124-3449-52FD-919C-3E53759FEE7F}"/>
          </ac:spMkLst>
        </pc:spChg>
        <pc:spChg chg="add mod">
          <ac:chgData name="Narcis Pica," userId="7ab95714-edbf-49fb-a9ec-b16e796f8292" providerId="ADAL" clId="{0675B03E-7359-40A6-A03D-01EEA381C6D9}" dt="2024-03-12T11:20:43.098" v="6378" actId="1076"/>
          <ac:spMkLst>
            <pc:docMk/>
            <pc:sldMk cId="1381289798" sldId="2147474305"/>
            <ac:spMk id="39" creationId="{04A3297A-4277-9D91-ECA6-FDA68337566E}"/>
          </ac:spMkLst>
        </pc:spChg>
        <pc:grpChg chg="del">
          <ac:chgData name="Narcis Pica," userId="7ab95714-edbf-49fb-a9ec-b16e796f8292" providerId="ADAL" clId="{0675B03E-7359-40A6-A03D-01EEA381C6D9}" dt="2024-03-12T11:20:03.759" v="6370" actId="478"/>
          <ac:grpSpMkLst>
            <pc:docMk/>
            <pc:sldMk cId="1381289798" sldId="2147474305"/>
            <ac:grpSpMk id="6" creationId="{3AD9600B-7B8F-B74B-E75D-893E9102DBB6}"/>
          </ac:grpSpMkLst>
        </pc:grpChg>
        <pc:grpChg chg="add del mod">
          <ac:chgData name="Narcis Pica," userId="7ab95714-edbf-49fb-a9ec-b16e796f8292" providerId="ADAL" clId="{0675B03E-7359-40A6-A03D-01EEA381C6D9}" dt="2024-03-12T11:20:32.881" v="6375"/>
          <ac:grpSpMkLst>
            <pc:docMk/>
            <pc:sldMk cId="1381289798" sldId="2147474305"/>
            <ac:grpSpMk id="10" creationId="{879D048E-E81A-BB60-B2A9-4F627D09D460}"/>
          </ac:grpSpMkLst>
        </pc:grpChg>
        <pc:grpChg chg="add mod ord">
          <ac:chgData name="Narcis Pica," userId="7ab95714-edbf-49fb-a9ec-b16e796f8292" providerId="ADAL" clId="{0675B03E-7359-40A6-A03D-01EEA381C6D9}" dt="2024-03-12T11:20:59.982" v="6381" actId="1076"/>
          <ac:grpSpMkLst>
            <pc:docMk/>
            <pc:sldMk cId="1381289798" sldId="2147474305"/>
            <ac:grpSpMk id="26" creationId="{68B32153-12D4-FC3A-FD39-D023382D2F0F}"/>
          </ac:grpSpMkLst>
        </pc:grp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3" creationId="{ABE1C230-F8B5-62C5-7933-F35754203C58}"/>
          </ac:picMkLst>
        </pc:picChg>
        <pc:picChg chg="mod">
          <ac:chgData name="Narcis Pica," userId="7ab95714-edbf-49fb-a9ec-b16e796f8292" providerId="ADAL" clId="{0675B03E-7359-40A6-A03D-01EEA381C6D9}" dt="2024-03-12T11:20:18.402" v="6372"/>
          <ac:picMkLst>
            <pc:docMk/>
            <pc:sldMk cId="1381289798" sldId="2147474305"/>
            <ac:picMk id="11" creationId="{51195480-81A0-7B1F-580A-228ECEA2DBA0}"/>
          </ac:picMkLst>
        </pc:picChg>
        <pc:picChg chg="mod">
          <ac:chgData name="Narcis Pica," userId="7ab95714-edbf-49fb-a9ec-b16e796f8292" providerId="ADAL" clId="{0675B03E-7359-40A6-A03D-01EEA381C6D9}" dt="2024-03-12T11:20:18.402" v="6372"/>
          <ac:picMkLst>
            <pc:docMk/>
            <pc:sldMk cId="1381289798" sldId="2147474305"/>
            <ac:picMk id="12" creationId="{72B600FE-CECE-5357-D739-16131FB25122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18" creationId="{5D21761D-EF8D-9589-D23A-6FF8CF6CCCCB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19" creationId="{BF903986-1848-93B5-1206-A61F0B998B95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20" creationId="{ECACE796-5EEC-93EC-8F72-E268D336A156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21" creationId="{F945116E-3CBC-B6F5-CE1D-76B1448E9954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22" creationId="{9D9C192E-D679-9FFA-8A80-4509F7C12724}"/>
          </ac:picMkLst>
        </pc:picChg>
        <pc:picChg chg="add del mod">
          <ac:chgData name="Narcis Pica," userId="7ab95714-edbf-49fb-a9ec-b16e796f8292" providerId="ADAL" clId="{0675B03E-7359-40A6-A03D-01EEA381C6D9}" dt="2024-03-12T11:20:32.881" v="6375"/>
          <ac:picMkLst>
            <pc:docMk/>
            <pc:sldMk cId="1381289798" sldId="2147474305"/>
            <ac:picMk id="24" creationId="{F362BD0B-D198-333C-E528-F5479FDFA401}"/>
          </ac:picMkLst>
        </pc:picChg>
        <pc:picChg chg="add del mod">
          <ac:chgData name="Narcis Pica," userId="7ab95714-edbf-49fb-a9ec-b16e796f8292" providerId="ADAL" clId="{0675B03E-7359-40A6-A03D-01EEA381C6D9}" dt="2024-03-12T11:20:50.759" v="6380" actId="478"/>
          <ac:picMkLst>
            <pc:docMk/>
            <pc:sldMk cId="1381289798" sldId="2147474305"/>
            <ac:picMk id="25" creationId="{FA065B03-46A7-4DCF-50B5-F546551B9830}"/>
          </ac:picMkLst>
        </pc:picChg>
        <pc:picChg chg="mod">
          <ac:chgData name="Narcis Pica," userId="7ab95714-edbf-49fb-a9ec-b16e796f8292" providerId="ADAL" clId="{0675B03E-7359-40A6-A03D-01EEA381C6D9}" dt="2024-03-12T11:20:34.053" v="6376"/>
          <ac:picMkLst>
            <pc:docMk/>
            <pc:sldMk cId="1381289798" sldId="2147474305"/>
            <ac:picMk id="27" creationId="{FB16D1D8-B2DF-727E-9C97-961FA5158712}"/>
          </ac:picMkLst>
        </pc:picChg>
        <pc:picChg chg="mod">
          <ac:chgData name="Narcis Pica," userId="7ab95714-edbf-49fb-a9ec-b16e796f8292" providerId="ADAL" clId="{0675B03E-7359-40A6-A03D-01EEA381C6D9}" dt="2024-03-12T11:20:34.053" v="6376"/>
          <ac:picMkLst>
            <pc:docMk/>
            <pc:sldMk cId="1381289798" sldId="2147474305"/>
            <ac:picMk id="28" creationId="{981A4C88-FB8E-7739-A77A-24B55A72117D}"/>
          </ac:picMkLst>
        </pc:picChg>
        <pc:picChg chg="add mod">
          <ac:chgData name="Narcis Pica," userId="7ab95714-edbf-49fb-a9ec-b16e796f8292" providerId="ADAL" clId="{0675B03E-7359-40A6-A03D-01EEA381C6D9}" dt="2024-03-12T11:20:43.098" v="6378" actId="1076"/>
          <ac:picMkLst>
            <pc:docMk/>
            <pc:sldMk cId="1381289798" sldId="2147474305"/>
            <ac:picMk id="34" creationId="{5BFC814E-41E8-AB8F-C6A5-BCC3F7569449}"/>
          </ac:picMkLst>
        </pc:picChg>
        <pc:picChg chg="add mod">
          <ac:chgData name="Narcis Pica," userId="7ab95714-edbf-49fb-a9ec-b16e796f8292" providerId="ADAL" clId="{0675B03E-7359-40A6-A03D-01EEA381C6D9}" dt="2024-03-12T11:20:43.098" v="6378" actId="1076"/>
          <ac:picMkLst>
            <pc:docMk/>
            <pc:sldMk cId="1381289798" sldId="2147474305"/>
            <ac:picMk id="35" creationId="{4725A42E-AF18-9C97-06D1-42A723AB20AC}"/>
          </ac:picMkLst>
        </pc:picChg>
        <pc:picChg chg="add mod">
          <ac:chgData name="Narcis Pica," userId="7ab95714-edbf-49fb-a9ec-b16e796f8292" providerId="ADAL" clId="{0675B03E-7359-40A6-A03D-01EEA381C6D9}" dt="2024-03-12T11:20:43.098" v="6378" actId="1076"/>
          <ac:picMkLst>
            <pc:docMk/>
            <pc:sldMk cId="1381289798" sldId="2147474305"/>
            <ac:picMk id="36" creationId="{BEDFBAAB-4485-1D30-54B5-E38B726C90D7}"/>
          </ac:picMkLst>
        </pc:picChg>
        <pc:picChg chg="add mod">
          <ac:chgData name="Narcis Pica," userId="7ab95714-edbf-49fb-a9ec-b16e796f8292" providerId="ADAL" clId="{0675B03E-7359-40A6-A03D-01EEA381C6D9}" dt="2024-03-12T11:20:43.098" v="6378" actId="1076"/>
          <ac:picMkLst>
            <pc:docMk/>
            <pc:sldMk cId="1381289798" sldId="2147474305"/>
            <ac:picMk id="37" creationId="{D1598F98-9DB4-F57C-DE22-EA04E4D92118}"/>
          </ac:picMkLst>
        </pc:picChg>
        <pc:picChg chg="add mod">
          <ac:chgData name="Narcis Pica," userId="7ab95714-edbf-49fb-a9ec-b16e796f8292" providerId="ADAL" clId="{0675B03E-7359-40A6-A03D-01EEA381C6D9}" dt="2024-03-12T11:20:43.098" v="6378" actId="1076"/>
          <ac:picMkLst>
            <pc:docMk/>
            <pc:sldMk cId="1381289798" sldId="2147474305"/>
            <ac:picMk id="38" creationId="{553CDD39-9D99-6327-EA13-8054078F2E7B}"/>
          </ac:picMkLst>
        </pc:picChg>
        <pc:picChg chg="add mod">
          <ac:chgData name="Narcis Pica," userId="7ab95714-edbf-49fb-a9ec-b16e796f8292" providerId="ADAL" clId="{0675B03E-7359-40A6-A03D-01EEA381C6D9}" dt="2024-03-12T11:20:59.982" v="6381" actId="1076"/>
          <ac:picMkLst>
            <pc:docMk/>
            <pc:sldMk cId="1381289798" sldId="2147474305"/>
            <ac:picMk id="40" creationId="{8A5B7523-4418-E92F-7A2B-02B5DDE00F17}"/>
          </ac:picMkLst>
        </pc:picChg>
      </pc:sldChg>
      <pc:sldChg chg="addSp delSp modSp add del mod ord modAnim">
        <pc:chgData name="Narcis Pica," userId="7ab95714-edbf-49fb-a9ec-b16e796f8292" providerId="ADAL" clId="{0675B03E-7359-40A6-A03D-01EEA381C6D9}" dt="2024-04-17T10:35:53.890" v="28360" actId="47"/>
        <pc:sldMkLst>
          <pc:docMk/>
          <pc:sldMk cId="3435794460" sldId="2147474306"/>
        </pc:sldMkLst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2" creationId="{7626C441-1A53-7563-04E5-F6BD8BA1756F}"/>
          </ac:spMkLst>
        </pc:spChg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3" creationId="{B7A16568-6631-9BEE-6A5C-EF771CE962A1}"/>
          </ac:spMkLst>
        </pc:spChg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6" creationId="{ABA176C2-1C46-E581-3B0A-E1234B7712D0}"/>
          </ac:spMkLst>
        </pc:spChg>
        <pc:spChg chg="mod">
          <ac:chgData name="Narcis Pica," userId="7ab95714-edbf-49fb-a9ec-b16e796f8292" providerId="ADAL" clId="{0675B03E-7359-40A6-A03D-01EEA381C6D9}" dt="2024-03-12T11:23:14.950" v="6394" actId="255"/>
          <ac:spMkLst>
            <pc:docMk/>
            <pc:sldMk cId="3435794460" sldId="2147474306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8" creationId="{45F2B6DE-6855-68F6-E5BD-887B592EB670}"/>
          </ac:spMkLst>
        </pc:spChg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9" creationId="{B18A3D75-ACA3-0132-D865-F14AD5969680}"/>
          </ac:spMkLst>
        </pc:spChg>
        <pc:spChg chg="add mod">
          <ac:chgData name="Narcis Pica," userId="7ab95714-edbf-49fb-a9ec-b16e796f8292" providerId="ADAL" clId="{0675B03E-7359-40A6-A03D-01EEA381C6D9}" dt="2024-03-12T11:23:22.750" v="6395"/>
          <ac:spMkLst>
            <pc:docMk/>
            <pc:sldMk cId="3435794460" sldId="2147474306"/>
            <ac:spMk id="15" creationId="{92CC507B-1FD6-3BF0-95AB-E7611695639C}"/>
          </ac:spMkLst>
        </pc:spChg>
        <pc:picChg chg="add mod">
          <ac:chgData name="Narcis Pica," userId="7ab95714-edbf-49fb-a9ec-b16e796f8292" providerId="ADAL" clId="{0675B03E-7359-40A6-A03D-01EEA381C6D9}" dt="2024-03-12T11:23:22.750" v="6395"/>
          <ac:picMkLst>
            <pc:docMk/>
            <pc:sldMk cId="3435794460" sldId="2147474306"/>
            <ac:picMk id="10" creationId="{7B98B3DB-C91E-35D5-B049-8353B99DAC4B}"/>
          </ac:picMkLst>
        </pc:picChg>
        <pc:picChg chg="add mod">
          <ac:chgData name="Narcis Pica," userId="7ab95714-edbf-49fb-a9ec-b16e796f8292" providerId="ADAL" clId="{0675B03E-7359-40A6-A03D-01EEA381C6D9}" dt="2024-03-12T11:23:22.750" v="6395"/>
          <ac:picMkLst>
            <pc:docMk/>
            <pc:sldMk cId="3435794460" sldId="2147474306"/>
            <ac:picMk id="11" creationId="{9A5FB46B-156F-A0BB-6303-AD07BEB100FE}"/>
          </ac:picMkLst>
        </pc:picChg>
        <pc:picChg chg="add mod">
          <ac:chgData name="Narcis Pica," userId="7ab95714-edbf-49fb-a9ec-b16e796f8292" providerId="ADAL" clId="{0675B03E-7359-40A6-A03D-01EEA381C6D9}" dt="2024-03-12T11:23:22.750" v="6395"/>
          <ac:picMkLst>
            <pc:docMk/>
            <pc:sldMk cId="3435794460" sldId="2147474306"/>
            <ac:picMk id="12" creationId="{F6F814B4-81B8-D379-B921-957764EBD79A}"/>
          </ac:picMkLst>
        </pc:picChg>
        <pc:picChg chg="add mod">
          <ac:chgData name="Narcis Pica," userId="7ab95714-edbf-49fb-a9ec-b16e796f8292" providerId="ADAL" clId="{0675B03E-7359-40A6-A03D-01EEA381C6D9}" dt="2024-03-12T11:23:22.750" v="6395"/>
          <ac:picMkLst>
            <pc:docMk/>
            <pc:sldMk cId="3435794460" sldId="2147474306"/>
            <ac:picMk id="13" creationId="{C77B7BCC-2271-DC22-C79A-B79DB34E5A13}"/>
          </ac:picMkLst>
        </pc:picChg>
        <pc:picChg chg="add mod">
          <ac:chgData name="Narcis Pica," userId="7ab95714-edbf-49fb-a9ec-b16e796f8292" providerId="ADAL" clId="{0675B03E-7359-40A6-A03D-01EEA381C6D9}" dt="2024-03-12T11:23:22.750" v="6395"/>
          <ac:picMkLst>
            <pc:docMk/>
            <pc:sldMk cId="3435794460" sldId="2147474306"/>
            <ac:picMk id="14" creationId="{43D8D23B-8B4C-1FFC-D5C4-1A81B44A16EE}"/>
          </ac:picMkLst>
        </pc:picChg>
        <pc:picChg chg="add del mod">
          <ac:chgData name="Narcis Pica," userId="7ab95714-edbf-49fb-a9ec-b16e796f8292" providerId="ADAL" clId="{0675B03E-7359-40A6-A03D-01EEA381C6D9}" dt="2024-03-12T11:23:45.184" v="6397"/>
          <ac:picMkLst>
            <pc:docMk/>
            <pc:sldMk cId="3435794460" sldId="2147474306"/>
            <ac:picMk id="16" creationId="{D14E8C07-BE08-A967-C1E2-F1C1AD59F455}"/>
          </ac:picMkLst>
        </pc:picChg>
        <pc:picChg chg="add del mod">
          <ac:chgData name="Narcis Pica," userId="7ab95714-edbf-49fb-a9ec-b16e796f8292" providerId="ADAL" clId="{0675B03E-7359-40A6-A03D-01EEA381C6D9}" dt="2024-03-12T11:23:45.184" v="6397"/>
          <ac:picMkLst>
            <pc:docMk/>
            <pc:sldMk cId="3435794460" sldId="2147474306"/>
            <ac:picMk id="17" creationId="{E36C3F8F-F7CC-E65E-80C7-0F3402EE2A7B}"/>
          </ac:picMkLst>
        </pc:picChg>
        <pc:picChg chg="add mod">
          <ac:chgData name="Narcis Pica," userId="7ab95714-edbf-49fb-a9ec-b16e796f8292" providerId="ADAL" clId="{0675B03E-7359-40A6-A03D-01EEA381C6D9}" dt="2024-04-08T09:33:40.973" v="22794" actId="1076"/>
          <ac:picMkLst>
            <pc:docMk/>
            <pc:sldMk cId="3435794460" sldId="2147474306"/>
            <ac:picMk id="18" creationId="{6BE60641-0143-8E6B-AE37-A51C4CD80F9B}"/>
          </ac:picMkLst>
        </pc:picChg>
        <pc:picChg chg="add mod">
          <ac:chgData name="Narcis Pica," userId="7ab95714-edbf-49fb-a9ec-b16e796f8292" providerId="ADAL" clId="{0675B03E-7359-40A6-A03D-01EEA381C6D9}" dt="2024-04-01T12:32:04.456" v="15384" actId="1076"/>
          <ac:picMkLst>
            <pc:docMk/>
            <pc:sldMk cId="3435794460" sldId="2147474306"/>
            <ac:picMk id="19" creationId="{A776F78D-B6AD-DF33-23A8-F448ACA11BAD}"/>
          </ac:picMkLst>
        </pc:picChg>
        <pc:picChg chg="add mod">
          <ac:chgData name="Narcis Pica," userId="7ab95714-edbf-49fb-a9ec-b16e796f8292" providerId="ADAL" clId="{0675B03E-7359-40A6-A03D-01EEA381C6D9}" dt="2024-04-01T12:32:03.898" v="15383" actId="1076"/>
          <ac:picMkLst>
            <pc:docMk/>
            <pc:sldMk cId="3435794460" sldId="2147474306"/>
            <ac:picMk id="20" creationId="{9D91C660-064C-DECF-2409-62066812052C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17T10:27:12.773" v="28342"/>
        <pc:sldMkLst>
          <pc:docMk/>
          <pc:sldMk cId="1435009047" sldId="2147474307"/>
        </pc:sldMkLst>
        <pc:spChg chg="add mod">
          <ac:chgData name="Narcis Pica," userId="7ab95714-edbf-49fb-a9ec-b16e796f8292" providerId="ADAL" clId="{0675B03E-7359-40A6-A03D-01EEA381C6D9}" dt="2024-04-08T14:36:56.906" v="24010" actId="20577"/>
          <ac:spMkLst>
            <pc:docMk/>
            <pc:sldMk cId="1435009047" sldId="2147474307"/>
            <ac:spMk id="2" creationId="{2F505452-5595-C8C7-6D4F-C2F36EA2788A}"/>
          </ac:spMkLst>
        </pc:spChg>
        <pc:spChg chg="mod">
          <ac:chgData name="Narcis Pica," userId="7ab95714-edbf-49fb-a9ec-b16e796f8292" providerId="ADAL" clId="{0675B03E-7359-40A6-A03D-01EEA381C6D9}" dt="2024-03-12T11:34:04.076" v="6492" actId="255"/>
          <ac:spMkLst>
            <pc:docMk/>
            <pc:sldMk cId="1435009047" sldId="2147474307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12T11:33:27.704" v="6441" actId="1076"/>
          <ac:picMkLst>
            <pc:docMk/>
            <pc:sldMk cId="1435009047" sldId="2147474307"/>
            <ac:picMk id="3" creationId="{F977E604-2FFF-144C-2F74-15831AC0BCE6}"/>
          </ac:picMkLst>
        </pc:picChg>
        <pc:picChg chg="add mod">
          <ac:chgData name="Narcis Pica," userId="7ab95714-edbf-49fb-a9ec-b16e796f8292" providerId="ADAL" clId="{0675B03E-7359-40A6-A03D-01EEA381C6D9}" dt="2024-04-01T10:29:05.917" v="12833" actId="1076"/>
          <ac:picMkLst>
            <pc:docMk/>
            <pc:sldMk cId="1435009047" sldId="2147474307"/>
            <ac:picMk id="6" creationId="{E031F9A6-7C54-2DE7-B0A5-93E490B540AF}"/>
          </ac:picMkLst>
        </pc:picChg>
        <pc:picChg chg="add mod">
          <ac:chgData name="Narcis Pica," userId="7ab95714-edbf-49fb-a9ec-b16e796f8292" providerId="ADAL" clId="{0675B03E-7359-40A6-A03D-01EEA381C6D9}" dt="2024-04-01T10:28:58.533" v="12831" actId="1076"/>
          <ac:picMkLst>
            <pc:docMk/>
            <pc:sldMk cId="1435009047" sldId="2147474307"/>
            <ac:picMk id="8" creationId="{087C8D0C-0F09-8383-B60E-F14CF01D510E}"/>
          </ac:picMkLst>
        </pc:picChg>
        <pc:picChg chg="add mod">
          <ac:chgData name="Narcis Pica," userId="7ab95714-edbf-49fb-a9ec-b16e796f8292" providerId="ADAL" clId="{0675B03E-7359-40A6-A03D-01EEA381C6D9}" dt="2024-04-01T10:28:58.533" v="12831" actId="1076"/>
          <ac:picMkLst>
            <pc:docMk/>
            <pc:sldMk cId="1435009047" sldId="2147474307"/>
            <ac:picMk id="9" creationId="{D5E440AA-C286-D8C0-AB6D-269F5EA3DAAB}"/>
          </ac:picMkLst>
        </pc:picChg>
        <pc:picChg chg="add mod">
          <ac:chgData name="Narcis Pica," userId="7ab95714-edbf-49fb-a9ec-b16e796f8292" providerId="ADAL" clId="{0675B03E-7359-40A6-A03D-01EEA381C6D9}" dt="2024-04-08T14:33:00.449" v="23893" actId="14100"/>
          <ac:picMkLst>
            <pc:docMk/>
            <pc:sldMk cId="1435009047" sldId="2147474307"/>
            <ac:picMk id="10" creationId="{21966BE1-1652-C6BA-496B-DF30E4721A8E}"/>
          </ac:picMkLst>
        </pc:picChg>
        <pc:picChg chg="add mod">
          <ac:chgData name="Narcis Pica," userId="7ab95714-edbf-49fb-a9ec-b16e796f8292" providerId="ADAL" clId="{0675B03E-7359-40A6-A03D-01EEA381C6D9}" dt="2024-04-01T10:28:58.533" v="12831" actId="1076"/>
          <ac:picMkLst>
            <pc:docMk/>
            <pc:sldMk cId="1435009047" sldId="2147474307"/>
            <ac:picMk id="11" creationId="{C62BE2F6-DAFB-8D44-BF70-730EF45BA371}"/>
          </ac:picMkLst>
        </pc:picChg>
        <pc:picChg chg="add mod">
          <ac:chgData name="Narcis Pica," userId="7ab95714-edbf-49fb-a9ec-b16e796f8292" providerId="ADAL" clId="{0675B03E-7359-40A6-A03D-01EEA381C6D9}" dt="2024-04-01T10:29:28.515" v="12840" actId="1076"/>
          <ac:picMkLst>
            <pc:docMk/>
            <pc:sldMk cId="1435009047" sldId="2147474307"/>
            <ac:picMk id="12" creationId="{E25994E0-4448-DC86-A423-A51C29EF9D89}"/>
          </ac:picMkLst>
        </pc:picChg>
        <pc:picChg chg="add mod">
          <ac:chgData name="Narcis Pica," userId="7ab95714-edbf-49fb-a9ec-b16e796f8292" providerId="ADAL" clId="{0675B03E-7359-40A6-A03D-01EEA381C6D9}" dt="2024-04-01T10:29:22.732" v="12839" actId="1076"/>
          <ac:picMkLst>
            <pc:docMk/>
            <pc:sldMk cId="1435009047" sldId="2147474307"/>
            <ac:picMk id="13" creationId="{CA0CADEE-0C50-346B-458B-4EB0920F5927}"/>
          </ac:picMkLst>
        </pc:picChg>
        <pc:picChg chg="add mod">
          <ac:chgData name="Narcis Pica," userId="7ab95714-edbf-49fb-a9ec-b16e796f8292" providerId="ADAL" clId="{0675B03E-7359-40A6-A03D-01EEA381C6D9}" dt="2024-04-01T10:29:11.523" v="12835" actId="14100"/>
          <ac:picMkLst>
            <pc:docMk/>
            <pc:sldMk cId="1435009047" sldId="2147474307"/>
            <ac:picMk id="14" creationId="{F1DF7FAF-778D-546A-6503-9E36FEE8A735}"/>
          </ac:picMkLst>
        </pc:picChg>
        <pc:picChg chg="add mod">
          <ac:chgData name="Narcis Pica," userId="7ab95714-edbf-49fb-a9ec-b16e796f8292" providerId="ADAL" clId="{0675B03E-7359-40A6-A03D-01EEA381C6D9}" dt="2024-04-08T14:38:55.380" v="24025" actId="14100"/>
          <ac:picMkLst>
            <pc:docMk/>
            <pc:sldMk cId="1435009047" sldId="2147474307"/>
            <ac:picMk id="15" creationId="{25D4957F-C7C9-C456-1AA5-9FC2C3C0402E}"/>
          </ac:picMkLst>
        </pc:picChg>
        <pc:picChg chg="add mod ord">
          <ac:chgData name="Narcis Pica," userId="7ab95714-edbf-49fb-a9ec-b16e796f8292" providerId="ADAL" clId="{0675B03E-7359-40A6-A03D-01EEA381C6D9}" dt="2024-04-08T14:27:15.180" v="23889" actId="167"/>
          <ac:picMkLst>
            <pc:docMk/>
            <pc:sldMk cId="1435009047" sldId="2147474307"/>
            <ac:picMk id="16" creationId="{1A4FA445-C471-010B-F909-33714D403651}"/>
          </ac:picMkLst>
        </pc:picChg>
        <pc:picChg chg="add del mod">
          <ac:chgData name="Narcis Pica," userId="7ab95714-edbf-49fb-a9ec-b16e796f8292" providerId="ADAL" clId="{0675B03E-7359-40A6-A03D-01EEA381C6D9}" dt="2024-04-01T10:22:53.457" v="12808" actId="478"/>
          <ac:picMkLst>
            <pc:docMk/>
            <pc:sldMk cId="1435009047" sldId="2147474307"/>
            <ac:picMk id="16" creationId="{EF5D50E6-69FC-94D9-4B46-1757965B37C5}"/>
          </ac:picMkLst>
        </pc:picChg>
        <pc:picChg chg="add del mod">
          <ac:chgData name="Narcis Pica," userId="7ab95714-edbf-49fb-a9ec-b16e796f8292" providerId="ADAL" clId="{0675B03E-7359-40A6-A03D-01EEA381C6D9}" dt="2024-04-01T10:22:52.007" v="12807" actId="478"/>
          <ac:picMkLst>
            <pc:docMk/>
            <pc:sldMk cId="1435009047" sldId="2147474307"/>
            <ac:picMk id="17" creationId="{D3049E2D-847B-1DDB-431F-10C352A8C4A6}"/>
          </ac:picMkLst>
        </pc:picChg>
        <pc:picChg chg="add mod">
          <ac:chgData name="Narcis Pica," userId="7ab95714-edbf-49fb-a9ec-b16e796f8292" providerId="ADAL" clId="{0675B03E-7359-40A6-A03D-01EEA381C6D9}" dt="2024-04-01T10:30:13.415" v="12851" actId="1076"/>
          <ac:picMkLst>
            <pc:docMk/>
            <pc:sldMk cId="1435009047" sldId="2147474307"/>
            <ac:picMk id="18" creationId="{4864625C-55A9-30A8-145D-E8ACF499669B}"/>
          </ac:picMkLst>
        </pc:picChg>
        <pc:picChg chg="add mod">
          <ac:chgData name="Narcis Pica," userId="7ab95714-edbf-49fb-a9ec-b16e796f8292" providerId="ADAL" clId="{0675B03E-7359-40A6-A03D-01EEA381C6D9}" dt="2024-04-08T14:38:43.805" v="24023" actId="1076"/>
          <ac:picMkLst>
            <pc:docMk/>
            <pc:sldMk cId="1435009047" sldId="2147474307"/>
            <ac:picMk id="19" creationId="{65CAD288-7186-14C5-E08D-E5BFC8E37175}"/>
          </ac:picMkLst>
        </pc:picChg>
      </pc:sldChg>
      <pc:sldChg chg="add del ord">
        <pc:chgData name="Narcis Pica," userId="7ab95714-edbf-49fb-a9ec-b16e796f8292" providerId="ADAL" clId="{0675B03E-7359-40A6-A03D-01EEA381C6D9}" dt="2024-03-12T11:39:23.605" v="6554" actId="47"/>
        <pc:sldMkLst>
          <pc:docMk/>
          <pc:sldMk cId="2561392727" sldId="2147474308"/>
        </pc:sldMkLst>
      </pc:sldChg>
      <pc:sldChg chg="addSp modSp add del mod ord">
        <pc:chgData name="Narcis Pica," userId="7ab95714-edbf-49fb-a9ec-b16e796f8292" providerId="ADAL" clId="{0675B03E-7359-40A6-A03D-01EEA381C6D9}" dt="2024-04-10T20:06:51.804" v="25574" actId="47"/>
        <pc:sldMkLst>
          <pc:docMk/>
          <pc:sldMk cId="1037981462" sldId="2147474309"/>
        </pc:sldMkLst>
        <pc:spChg chg="mod">
          <ac:chgData name="Narcis Pica," userId="7ab95714-edbf-49fb-a9ec-b16e796f8292" providerId="ADAL" clId="{0675B03E-7359-40A6-A03D-01EEA381C6D9}" dt="2024-03-12T11:40:28.255" v="6616" actId="255"/>
          <ac:spMkLst>
            <pc:docMk/>
            <pc:sldMk cId="1037981462" sldId="2147474309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12T11:40:55.036" v="6621" actId="1076"/>
          <ac:picMkLst>
            <pc:docMk/>
            <pc:sldMk cId="1037981462" sldId="2147474309"/>
            <ac:picMk id="2" creationId="{FFBE399C-1875-113E-3BD7-564BBA8D61C3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17T10:27:12.773" v="28342"/>
        <pc:sldMkLst>
          <pc:docMk/>
          <pc:sldMk cId="3476412808" sldId="2147474310"/>
        </pc:sldMkLst>
        <pc:spChg chg="add mod">
          <ac:chgData name="Narcis Pica," userId="7ab95714-edbf-49fb-a9ec-b16e796f8292" providerId="ADAL" clId="{0675B03E-7359-40A6-A03D-01EEA381C6D9}" dt="2024-04-04T15:23:56.718" v="22279" actId="20577"/>
          <ac:spMkLst>
            <pc:docMk/>
            <pc:sldMk cId="3476412808" sldId="2147474310"/>
            <ac:spMk id="3" creationId="{9D93E289-52EE-9C43-ECF4-7117C8639309}"/>
          </ac:spMkLst>
        </pc:spChg>
        <pc:spChg chg="mod">
          <ac:chgData name="Narcis Pica," userId="7ab95714-edbf-49fb-a9ec-b16e796f8292" providerId="ADAL" clId="{0675B03E-7359-40A6-A03D-01EEA381C6D9}" dt="2024-03-12T11:41:35.113" v="6671" actId="255"/>
          <ac:spMkLst>
            <pc:docMk/>
            <pc:sldMk cId="3476412808" sldId="2147474310"/>
            <ac:spMk id="7" creationId="{1A5FCDA7-E23F-222B-D1B9-7901F89BB7A7}"/>
          </ac:spMkLst>
        </pc:spChg>
        <pc:picChg chg="add del mod">
          <ac:chgData name="Narcis Pica," userId="7ab95714-edbf-49fb-a9ec-b16e796f8292" providerId="ADAL" clId="{0675B03E-7359-40A6-A03D-01EEA381C6D9}" dt="2024-03-12T11:41:43.815" v="6673" actId="478"/>
          <ac:picMkLst>
            <pc:docMk/>
            <pc:sldMk cId="3476412808" sldId="2147474310"/>
            <ac:picMk id="2" creationId="{742C6C04-BDD1-B4C3-F2E9-58AEBC025CB0}"/>
          </ac:picMkLst>
        </pc:picChg>
        <pc:picChg chg="add del mod ord">
          <ac:chgData name="Narcis Pica," userId="7ab95714-edbf-49fb-a9ec-b16e796f8292" providerId="ADAL" clId="{0675B03E-7359-40A6-A03D-01EEA381C6D9}" dt="2024-04-12T11:45:51.591" v="25703" actId="478"/>
          <ac:picMkLst>
            <pc:docMk/>
            <pc:sldMk cId="3476412808" sldId="2147474310"/>
            <ac:picMk id="2" creationId="{8521C097-6718-03CA-62C8-0A9A2D35A124}"/>
          </ac:picMkLst>
        </pc:picChg>
        <pc:picChg chg="add mod ord">
          <ac:chgData name="Narcis Pica," userId="7ab95714-edbf-49fb-a9ec-b16e796f8292" providerId="ADAL" clId="{0675B03E-7359-40A6-A03D-01EEA381C6D9}" dt="2024-04-12T14:38:15.717" v="25882" actId="1076"/>
          <ac:picMkLst>
            <pc:docMk/>
            <pc:sldMk cId="3476412808" sldId="2147474310"/>
            <ac:picMk id="6" creationId="{0BDB5871-2A6E-567E-0424-72CE944FBDCC}"/>
          </ac:picMkLst>
        </pc:picChg>
        <pc:picChg chg="add mod">
          <ac:chgData name="Narcis Pica," userId="7ab95714-edbf-49fb-a9ec-b16e796f8292" providerId="ADAL" clId="{0675B03E-7359-40A6-A03D-01EEA381C6D9}" dt="2024-04-12T14:38:50.487" v="25902" actId="1076"/>
          <ac:picMkLst>
            <pc:docMk/>
            <pc:sldMk cId="3476412808" sldId="2147474310"/>
            <ac:picMk id="8" creationId="{E15CC3BE-36D8-6F36-8961-3E0D820AC320}"/>
          </ac:picMkLst>
        </pc:picChg>
        <pc:picChg chg="add del mod">
          <ac:chgData name="Narcis Pica," userId="7ab95714-edbf-49fb-a9ec-b16e796f8292" providerId="ADAL" clId="{0675B03E-7359-40A6-A03D-01EEA381C6D9}" dt="2024-03-12T11:42:07.955" v="6677" actId="478"/>
          <ac:picMkLst>
            <pc:docMk/>
            <pc:sldMk cId="3476412808" sldId="2147474310"/>
            <ac:picMk id="9" creationId="{0EE96657-AE67-8962-1AF4-28655D06D579}"/>
          </ac:picMkLst>
        </pc:picChg>
        <pc:picChg chg="add mod">
          <ac:chgData name="Narcis Pica," userId="7ab95714-edbf-49fb-a9ec-b16e796f8292" providerId="ADAL" clId="{0675B03E-7359-40A6-A03D-01EEA381C6D9}" dt="2024-04-12T11:46:44.770" v="25708" actId="1076"/>
          <ac:picMkLst>
            <pc:docMk/>
            <pc:sldMk cId="3476412808" sldId="2147474310"/>
            <ac:picMk id="9" creationId="{AA5E690C-6AE3-293B-94E3-ACC3906CB6B2}"/>
          </ac:picMkLst>
        </pc:picChg>
        <pc:picChg chg="add mod">
          <ac:chgData name="Narcis Pica," userId="7ab95714-edbf-49fb-a9ec-b16e796f8292" providerId="ADAL" clId="{0675B03E-7359-40A6-A03D-01EEA381C6D9}" dt="2024-04-12T11:49:42.988" v="25721" actId="1076"/>
          <ac:picMkLst>
            <pc:docMk/>
            <pc:sldMk cId="3476412808" sldId="2147474310"/>
            <ac:picMk id="10" creationId="{460B1CB8-D6EA-F1F5-2FAF-4E5F93F3395D}"/>
          </ac:picMkLst>
        </pc:picChg>
        <pc:picChg chg="add mod">
          <ac:chgData name="Narcis Pica," userId="7ab95714-edbf-49fb-a9ec-b16e796f8292" providerId="ADAL" clId="{0675B03E-7359-40A6-A03D-01EEA381C6D9}" dt="2024-04-12T14:38:48.635" v="25901" actId="1076"/>
          <ac:picMkLst>
            <pc:docMk/>
            <pc:sldMk cId="3476412808" sldId="2147474310"/>
            <ac:picMk id="11" creationId="{B1B5338B-0A4D-B42F-41CB-F34DDA17BF53}"/>
          </ac:picMkLst>
        </pc:picChg>
        <pc:picChg chg="add del mod">
          <ac:chgData name="Narcis Pica," userId="7ab95714-edbf-49fb-a9ec-b16e796f8292" providerId="ADAL" clId="{0675B03E-7359-40A6-A03D-01EEA381C6D9}" dt="2024-04-12T11:45:50.155" v="25702" actId="478"/>
          <ac:picMkLst>
            <pc:docMk/>
            <pc:sldMk cId="3476412808" sldId="2147474310"/>
            <ac:picMk id="12" creationId="{FCF7C603-EEAF-EDF6-0C9E-C50C94FF1C39}"/>
          </ac:picMkLst>
        </pc:picChg>
        <pc:picChg chg="add mod">
          <ac:chgData name="Narcis Pica," userId="7ab95714-edbf-49fb-a9ec-b16e796f8292" providerId="ADAL" clId="{0675B03E-7359-40A6-A03D-01EEA381C6D9}" dt="2024-04-12T14:38:07.980" v="25880" actId="1076"/>
          <ac:picMkLst>
            <pc:docMk/>
            <pc:sldMk cId="3476412808" sldId="2147474310"/>
            <ac:picMk id="13" creationId="{F50A8637-88ED-BA8F-FEDA-2448AF2FE05E}"/>
          </ac:picMkLst>
        </pc:picChg>
        <pc:picChg chg="add mod">
          <ac:chgData name="Narcis Pica," userId="7ab95714-edbf-49fb-a9ec-b16e796f8292" providerId="ADAL" clId="{0675B03E-7359-40A6-A03D-01EEA381C6D9}" dt="2024-04-12T14:38:45.568" v="25900" actId="1076"/>
          <ac:picMkLst>
            <pc:docMk/>
            <pc:sldMk cId="3476412808" sldId="2147474310"/>
            <ac:picMk id="14" creationId="{7B6B2419-605F-E65B-88A3-B9067CF1FDD9}"/>
          </ac:picMkLst>
        </pc:picChg>
        <pc:picChg chg="add mod">
          <ac:chgData name="Narcis Pica," userId="7ab95714-edbf-49fb-a9ec-b16e796f8292" providerId="ADAL" clId="{0675B03E-7359-40A6-A03D-01EEA381C6D9}" dt="2024-04-12T11:50:54.005" v="25723"/>
          <ac:picMkLst>
            <pc:docMk/>
            <pc:sldMk cId="3476412808" sldId="2147474310"/>
            <ac:picMk id="15" creationId="{A038CE06-50E8-36FB-D8EE-EE307F4B9E7F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4-17T10:27:12.773" v="28342"/>
        <pc:sldMkLst>
          <pc:docMk/>
          <pc:sldMk cId="1780817290" sldId="2147474311"/>
        </pc:sldMkLst>
        <pc:spChg chg="add del mod">
          <ac:chgData name="Narcis Pica," userId="7ab95714-edbf-49fb-a9ec-b16e796f8292" providerId="ADAL" clId="{0675B03E-7359-40A6-A03D-01EEA381C6D9}" dt="2024-04-01T12:26:08.570" v="15318" actId="478"/>
          <ac:spMkLst>
            <pc:docMk/>
            <pc:sldMk cId="1780817290" sldId="2147474311"/>
            <ac:spMk id="2" creationId="{A8FEF441-5ACA-D769-A1A6-71E43166B1A2}"/>
          </ac:spMkLst>
        </pc:spChg>
        <pc:spChg chg="add mod">
          <ac:chgData name="Narcis Pica," userId="7ab95714-edbf-49fb-a9ec-b16e796f8292" providerId="ADAL" clId="{0675B03E-7359-40A6-A03D-01EEA381C6D9}" dt="2024-04-04T15:36:23.084" v="22314" actId="20577"/>
          <ac:spMkLst>
            <pc:docMk/>
            <pc:sldMk cId="1780817290" sldId="2147474311"/>
            <ac:spMk id="3" creationId="{4CB3A24D-1A7E-643D-B0A8-2EE588CDC59A}"/>
          </ac:spMkLst>
        </pc:spChg>
        <pc:spChg chg="add mod">
          <ac:chgData name="Narcis Pica," userId="7ab95714-edbf-49fb-a9ec-b16e796f8292" providerId="ADAL" clId="{0675B03E-7359-40A6-A03D-01EEA381C6D9}" dt="2024-04-01T12:25:59.843" v="15317"/>
          <ac:spMkLst>
            <pc:docMk/>
            <pc:sldMk cId="1780817290" sldId="2147474311"/>
            <ac:spMk id="6" creationId="{AEEB7B3A-EFEB-919E-0032-A48400DFE760}"/>
          </ac:spMkLst>
        </pc:spChg>
        <pc:spChg chg="mod">
          <ac:chgData name="Narcis Pica," userId="7ab95714-edbf-49fb-a9ec-b16e796f8292" providerId="ADAL" clId="{0675B03E-7359-40A6-A03D-01EEA381C6D9}" dt="2024-04-01T12:28:20.693" v="15334" actId="255"/>
          <ac:spMkLst>
            <pc:docMk/>
            <pc:sldMk cId="1780817290" sldId="2147474311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1T12:25:59.843" v="15317"/>
          <ac:picMkLst>
            <pc:docMk/>
            <pc:sldMk cId="1780817290" sldId="2147474311"/>
            <ac:picMk id="8" creationId="{65E2025F-72E2-08C1-3598-3E24880F11D9}"/>
          </ac:picMkLst>
        </pc:picChg>
        <pc:picChg chg="add mod">
          <ac:chgData name="Narcis Pica," userId="7ab95714-edbf-49fb-a9ec-b16e796f8292" providerId="ADAL" clId="{0675B03E-7359-40A6-A03D-01EEA381C6D9}" dt="2024-04-01T12:25:59.843" v="15317"/>
          <ac:picMkLst>
            <pc:docMk/>
            <pc:sldMk cId="1780817290" sldId="2147474311"/>
            <ac:picMk id="9" creationId="{D2D42F09-2F1D-987D-470F-89D23582ACC2}"/>
          </ac:picMkLst>
        </pc:picChg>
        <pc:picChg chg="add mod">
          <ac:chgData name="Narcis Pica," userId="7ab95714-edbf-49fb-a9ec-b16e796f8292" providerId="ADAL" clId="{0675B03E-7359-40A6-A03D-01EEA381C6D9}" dt="2024-04-01T12:25:59.843" v="15317"/>
          <ac:picMkLst>
            <pc:docMk/>
            <pc:sldMk cId="1780817290" sldId="2147474311"/>
            <ac:picMk id="10" creationId="{9183046C-2FA9-381A-598B-0DA3BB017B2E}"/>
          </ac:picMkLst>
        </pc:picChg>
      </pc:sldChg>
      <pc:sldChg chg="addSp delSp modSp add del mod ord">
        <pc:chgData name="Narcis Pica," userId="7ab95714-edbf-49fb-a9ec-b16e796f8292" providerId="ADAL" clId="{0675B03E-7359-40A6-A03D-01EEA381C6D9}" dt="2024-03-18T13:51:46.170" v="8361" actId="47"/>
        <pc:sldMkLst>
          <pc:docMk/>
          <pc:sldMk cId="2070409514" sldId="2147474312"/>
        </pc:sldMkLst>
        <pc:spChg chg="mod">
          <ac:chgData name="Narcis Pica," userId="7ab95714-edbf-49fb-a9ec-b16e796f8292" providerId="ADAL" clId="{0675B03E-7359-40A6-A03D-01EEA381C6D9}" dt="2024-03-18T08:36:20.384" v="7095" actId="20577"/>
          <ac:spMkLst>
            <pc:docMk/>
            <pc:sldMk cId="2070409514" sldId="2147474312"/>
            <ac:spMk id="3" creationId="{0FB4CD5B-EC58-1C07-CCD2-0A1CF22F6A84}"/>
          </ac:spMkLst>
        </pc:spChg>
        <pc:spChg chg="add mod">
          <ac:chgData name="Narcis Pica," userId="7ab95714-edbf-49fb-a9ec-b16e796f8292" providerId="ADAL" clId="{0675B03E-7359-40A6-A03D-01EEA381C6D9}" dt="2024-03-18T13:51:34.926" v="8357" actId="478"/>
          <ac:spMkLst>
            <pc:docMk/>
            <pc:sldMk cId="2070409514" sldId="2147474312"/>
            <ac:spMk id="5" creationId="{367F4990-1E17-6C71-77C1-E9D210C60C5B}"/>
          </ac:spMkLst>
        </pc:spChg>
        <pc:picChg chg="del mod">
          <ac:chgData name="Narcis Pica," userId="7ab95714-edbf-49fb-a9ec-b16e796f8292" providerId="ADAL" clId="{0675B03E-7359-40A6-A03D-01EEA381C6D9}" dt="2024-03-18T13:51:32.619" v="8356" actId="478"/>
          <ac:picMkLst>
            <pc:docMk/>
            <pc:sldMk cId="2070409514" sldId="2147474312"/>
            <ac:picMk id="2" creationId="{641106A9-9EEC-6CE1-73C0-61F51C969DFE}"/>
          </ac:picMkLst>
        </pc:picChg>
        <pc:picChg chg="del">
          <ac:chgData name="Narcis Pica," userId="7ab95714-edbf-49fb-a9ec-b16e796f8292" providerId="ADAL" clId="{0675B03E-7359-40A6-A03D-01EEA381C6D9}" dt="2024-03-18T13:51:34.926" v="8357" actId="478"/>
          <ac:picMkLst>
            <pc:docMk/>
            <pc:sldMk cId="2070409514" sldId="2147474312"/>
            <ac:picMk id="7" creationId="{DACA0CD9-B606-0BC1-8F87-2139F5305A9E}"/>
          </ac:picMkLst>
        </pc:picChg>
      </pc:sldChg>
      <pc:sldChg chg="addSp delSp modSp add del mod ord delAnim modAnim">
        <pc:chgData name="Narcis Pica," userId="7ab95714-edbf-49fb-a9ec-b16e796f8292" providerId="ADAL" clId="{0675B03E-7359-40A6-A03D-01EEA381C6D9}" dt="2024-04-10T13:33:52.015" v="25524" actId="47"/>
        <pc:sldMkLst>
          <pc:docMk/>
          <pc:sldMk cId="3821540465" sldId="2147474313"/>
        </pc:sldMkLst>
        <pc:spChg chg="add mod">
          <ac:chgData name="Narcis Pica," userId="7ab95714-edbf-49fb-a9ec-b16e796f8292" providerId="ADAL" clId="{0675B03E-7359-40A6-A03D-01EEA381C6D9}" dt="2024-04-10T13:25:16.649" v="25522"/>
          <ac:spMkLst>
            <pc:docMk/>
            <pc:sldMk cId="3821540465" sldId="2147474313"/>
            <ac:spMk id="2" creationId="{38891647-9F84-409C-9968-DA49081DF118}"/>
          </ac:spMkLst>
        </pc:spChg>
        <pc:spChg chg="del">
          <ac:chgData name="Narcis Pica," userId="7ab95714-edbf-49fb-a9ec-b16e796f8292" providerId="ADAL" clId="{0675B03E-7359-40A6-A03D-01EEA381C6D9}" dt="2024-03-18T09:18:12.259" v="7102" actId="478"/>
          <ac:spMkLst>
            <pc:docMk/>
            <pc:sldMk cId="3821540465" sldId="2147474313"/>
            <ac:spMk id="2" creationId="{93EA9A32-02DA-D7E0-D33F-ED80FC001417}"/>
          </ac:spMkLst>
        </pc:spChg>
        <pc:spChg chg="ord">
          <ac:chgData name="Narcis Pica," userId="7ab95714-edbf-49fb-a9ec-b16e796f8292" providerId="ADAL" clId="{0675B03E-7359-40A6-A03D-01EEA381C6D9}" dt="2024-03-18T13:04:50.359" v="7911" actId="166"/>
          <ac:spMkLst>
            <pc:docMk/>
            <pc:sldMk cId="3821540465" sldId="2147474313"/>
            <ac:spMk id="4" creationId="{64D6B19D-A988-3611-0C67-3D68B6E6601E}"/>
          </ac:spMkLst>
        </pc:spChg>
        <pc:spChg chg="mod">
          <ac:chgData name="Narcis Pica," userId="7ab95714-edbf-49fb-a9ec-b16e796f8292" providerId="ADAL" clId="{0675B03E-7359-40A6-A03D-01EEA381C6D9}" dt="2024-03-18T13:05:21.797" v="7982" actId="6549"/>
          <ac:spMkLst>
            <pc:docMk/>
            <pc:sldMk cId="3821540465" sldId="2147474313"/>
            <ac:spMk id="7" creationId="{1A5FCDA7-E23F-222B-D1B9-7901F89BB7A7}"/>
          </ac:spMkLst>
        </pc:spChg>
        <pc:picChg chg="del">
          <ac:chgData name="Narcis Pica," userId="7ab95714-edbf-49fb-a9ec-b16e796f8292" providerId="ADAL" clId="{0675B03E-7359-40A6-A03D-01EEA381C6D9}" dt="2024-03-18T09:18:09.603" v="7101" actId="478"/>
          <ac:picMkLst>
            <pc:docMk/>
            <pc:sldMk cId="3821540465" sldId="2147474313"/>
            <ac:picMk id="3" creationId="{4B2930E3-8314-3060-B33E-5D7C110B3390}"/>
          </ac:picMkLst>
        </pc:picChg>
        <pc:picChg chg="add mod">
          <ac:chgData name="Narcis Pica," userId="7ab95714-edbf-49fb-a9ec-b16e796f8292" providerId="ADAL" clId="{0675B03E-7359-40A6-A03D-01EEA381C6D9}" dt="2024-03-18T13:04:41.491" v="7910" actId="1076"/>
          <ac:picMkLst>
            <pc:docMk/>
            <pc:sldMk cId="3821540465" sldId="2147474313"/>
            <ac:picMk id="8" creationId="{1687349F-4B75-A324-F627-B2D0ABB053FD}"/>
          </ac:picMkLst>
        </pc:picChg>
      </pc:sldChg>
      <pc:sldChg chg="addSp delSp modSp add del mod ord modAnim">
        <pc:chgData name="Narcis Pica," userId="7ab95714-edbf-49fb-a9ec-b16e796f8292" providerId="ADAL" clId="{0675B03E-7359-40A6-A03D-01EEA381C6D9}" dt="2024-04-10T13:33:53.444" v="25525" actId="47"/>
        <pc:sldMkLst>
          <pc:docMk/>
          <pc:sldMk cId="4253883828" sldId="2147474314"/>
        </pc:sldMkLst>
        <pc:spChg chg="ord">
          <ac:chgData name="Narcis Pica," userId="7ab95714-edbf-49fb-a9ec-b16e796f8292" providerId="ADAL" clId="{0675B03E-7359-40A6-A03D-01EEA381C6D9}" dt="2024-03-18T13:06:26.924" v="7988" actId="166"/>
          <ac:spMkLst>
            <pc:docMk/>
            <pc:sldMk cId="4253883828" sldId="2147474314"/>
            <ac:spMk id="4" creationId="{64D6B19D-A988-3611-0C67-3D68B6E6601E}"/>
          </ac:spMkLst>
        </pc:spChg>
        <pc:spChg chg="mod">
          <ac:chgData name="Narcis Pica," userId="7ab95714-edbf-49fb-a9ec-b16e796f8292" providerId="ADAL" clId="{0675B03E-7359-40A6-A03D-01EEA381C6D9}" dt="2024-03-18T13:20:11.749" v="8027"/>
          <ac:spMkLst>
            <pc:docMk/>
            <pc:sldMk cId="4253883828" sldId="2147474314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3:17:11.328" v="8008" actId="1076"/>
          <ac:spMkLst>
            <pc:docMk/>
            <pc:sldMk cId="4253883828" sldId="2147474314"/>
            <ac:spMk id="19" creationId="{D6172755-5510-EE06-0C11-47A8544D421A}"/>
          </ac:spMkLst>
        </pc:spChg>
        <pc:spChg chg="add mod">
          <ac:chgData name="Narcis Pica," userId="7ab95714-edbf-49fb-a9ec-b16e796f8292" providerId="ADAL" clId="{0675B03E-7359-40A6-A03D-01EEA381C6D9}" dt="2024-03-18T13:18:24.189" v="8016" actId="1076"/>
          <ac:spMkLst>
            <pc:docMk/>
            <pc:sldMk cId="4253883828" sldId="2147474314"/>
            <ac:spMk id="21" creationId="{50FE77F7-484C-F723-E2F1-CCBFE1E0F545}"/>
          </ac:spMkLst>
        </pc:spChg>
        <pc:spChg chg="add mod">
          <ac:chgData name="Narcis Pica," userId="7ab95714-edbf-49fb-a9ec-b16e796f8292" providerId="ADAL" clId="{0675B03E-7359-40A6-A03D-01EEA381C6D9}" dt="2024-03-18T13:19:29.631" v="8026" actId="1076"/>
          <ac:spMkLst>
            <pc:docMk/>
            <pc:sldMk cId="4253883828" sldId="2147474314"/>
            <ac:spMk id="23" creationId="{A188D3CE-8F2A-BB74-A79F-3A90F804E2D5}"/>
          </ac:spMkLst>
        </pc:spChg>
        <pc:picChg chg="add del mod">
          <ac:chgData name="Narcis Pica," userId="7ab95714-edbf-49fb-a9ec-b16e796f8292" providerId="ADAL" clId="{0675B03E-7359-40A6-A03D-01EEA381C6D9}" dt="2024-03-18T13:07:52.033" v="7989" actId="478"/>
          <ac:picMkLst>
            <pc:docMk/>
            <pc:sldMk cId="4253883828" sldId="2147474314"/>
            <ac:picMk id="3" creationId="{CA4CD5D5-4578-7DCC-40DC-66AE31A17EED}"/>
          </ac:picMkLst>
        </pc:picChg>
        <pc:picChg chg="del">
          <ac:chgData name="Narcis Pica," userId="7ab95714-edbf-49fb-a9ec-b16e796f8292" providerId="ADAL" clId="{0675B03E-7359-40A6-A03D-01EEA381C6D9}" dt="2024-03-18T09:20:13.910" v="7107"/>
          <ac:picMkLst>
            <pc:docMk/>
            <pc:sldMk cId="4253883828" sldId="2147474314"/>
            <ac:picMk id="6" creationId="{4AB54991-15CA-630D-39CC-8A238B60D755}"/>
          </ac:picMkLst>
        </pc:picChg>
        <pc:picChg chg="del">
          <ac:chgData name="Narcis Pica," userId="7ab95714-edbf-49fb-a9ec-b16e796f8292" providerId="ADAL" clId="{0675B03E-7359-40A6-A03D-01EEA381C6D9}" dt="2024-03-18T09:18:21.299" v="7105" actId="478"/>
          <ac:picMkLst>
            <pc:docMk/>
            <pc:sldMk cId="4253883828" sldId="2147474314"/>
            <ac:picMk id="8" creationId="{1687349F-4B75-A324-F627-B2D0ABB053FD}"/>
          </ac:picMkLst>
        </pc:picChg>
        <pc:picChg chg="del">
          <ac:chgData name="Narcis Pica," userId="7ab95714-edbf-49fb-a9ec-b16e796f8292" providerId="ADAL" clId="{0675B03E-7359-40A6-A03D-01EEA381C6D9}" dt="2024-03-18T09:20:24.124" v="7108"/>
          <ac:picMkLst>
            <pc:docMk/>
            <pc:sldMk cId="4253883828" sldId="2147474314"/>
            <ac:picMk id="9" creationId="{57CDCCBD-D05F-15FF-2490-67F2B0AEE71A}"/>
          </ac:picMkLst>
        </pc:picChg>
        <pc:picChg chg="del">
          <ac:chgData name="Narcis Pica," userId="7ab95714-edbf-49fb-a9ec-b16e796f8292" providerId="ADAL" clId="{0675B03E-7359-40A6-A03D-01EEA381C6D9}" dt="2024-03-18T09:20:38.734" v="7109"/>
          <ac:picMkLst>
            <pc:docMk/>
            <pc:sldMk cId="4253883828" sldId="2147474314"/>
            <ac:picMk id="10" creationId="{D08D01D6-C68B-D172-6036-EA559D18D33C}"/>
          </ac:picMkLst>
        </pc:picChg>
        <pc:picChg chg="add mod">
          <ac:chgData name="Narcis Pica," userId="7ab95714-edbf-49fb-a9ec-b16e796f8292" providerId="ADAL" clId="{0675B03E-7359-40A6-A03D-01EEA381C6D9}" dt="2024-03-18T13:08:56.010" v="7996" actId="1076"/>
          <ac:picMkLst>
            <pc:docMk/>
            <pc:sldMk cId="4253883828" sldId="2147474314"/>
            <ac:picMk id="12" creationId="{EA78AA49-73BD-FD20-2559-B698B20E8286}"/>
          </ac:picMkLst>
        </pc:picChg>
        <pc:picChg chg="add mod">
          <ac:chgData name="Narcis Pica," userId="7ab95714-edbf-49fb-a9ec-b16e796f8292" providerId="ADAL" clId="{0675B03E-7359-40A6-A03D-01EEA381C6D9}" dt="2024-03-18T13:08:51.586" v="7995" actId="1076"/>
          <ac:picMkLst>
            <pc:docMk/>
            <pc:sldMk cId="4253883828" sldId="2147474314"/>
            <ac:picMk id="14" creationId="{0884AA72-63CC-530C-6D76-97F06DCCAA21}"/>
          </ac:picMkLst>
        </pc:picChg>
        <pc:picChg chg="add mod">
          <ac:chgData name="Narcis Pica," userId="7ab95714-edbf-49fb-a9ec-b16e796f8292" providerId="ADAL" clId="{0675B03E-7359-40A6-A03D-01EEA381C6D9}" dt="2024-03-18T13:09:16.216" v="7998" actId="14100"/>
          <ac:picMkLst>
            <pc:docMk/>
            <pc:sldMk cId="4253883828" sldId="2147474314"/>
            <ac:picMk id="16" creationId="{FCA39B8C-5E8E-9456-842C-1DF0EBA4591A}"/>
          </ac:picMkLst>
        </pc:picChg>
        <pc:picChg chg="add mod">
          <ac:chgData name="Narcis Pica," userId="7ab95714-edbf-49fb-a9ec-b16e796f8292" providerId="ADAL" clId="{0675B03E-7359-40A6-A03D-01EEA381C6D9}" dt="2024-03-18T13:16:24.148" v="8003" actId="1076"/>
          <ac:picMkLst>
            <pc:docMk/>
            <pc:sldMk cId="4253883828" sldId="2147474314"/>
            <ac:picMk id="18" creationId="{2C62662C-1FBF-754F-AEC6-870CC893D2A4}"/>
          </ac:picMkLst>
        </pc:picChg>
        <pc:picChg chg="add mod">
          <ac:chgData name="Narcis Pica," userId="7ab95714-edbf-49fb-a9ec-b16e796f8292" providerId="ADAL" clId="{0675B03E-7359-40A6-A03D-01EEA381C6D9}" dt="2024-03-18T13:18:14.331" v="8014" actId="1076"/>
          <ac:picMkLst>
            <pc:docMk/>
            <pc:sldMk cId="4253883828" sldId="2147474314"/>
            <ac:picMk id="20" creationId="{926546A1-44FD-59DE-B302-2D81951E29B5}"/>
          </ac:picMkLst>
        </pc:picChg>
        <pc:picChg chg="add mod">
          <ac:chgData name="Narcis Pica," userId="7ab95714-edbf-49fb-a9ec-b16e796f8292" providerId="ADAL" clId="{0675B03E-7359-40A6-A03D-01EEA381C6D9}" dt="2024-03-18T13:19:13.343" v="8022" actId="1076"/>
          <ac:picMkLst>
            <pc:docMk/>
            <pc:sldMk cId="4253883828" sldId="2147474314"/>
            <ac:picMk id="22" creationId="{D47B8C3A-7821-0C39-34CD-474B7ED7EDB0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4-10T13:06:42.690" v="25441" actId="47"/>
        <pc:sldMkLst>
          <pc:docMk/>
          <pc:sldMk cId="3391675321" sldId="2147474315"/>
        </pc:sldMkLst>
        <pc:spChg chg="del">
          <ac:chgData name="Narcis Pica," userId="7ab95714-edbf-49fb-a9ec-b16e796f8292" providerId="ADAL" clId="{0675B03E-7359-40A6-A03D-01EEA381C6D9}" dt="2024-03-18T10:57:42.380" v="7139" actId="478"/>
          <ac:spMkLst>
            <pc:docMk/>
            <pc:sldMk cId="3391675321" sldId="2147474315"/>
            <ac:spMk id="2" creationId="{2EAD78D1-66E9-CDAA-CCA3-87E15B365DED}"/>
          </ac:spMkLst>
        </pc:spChg>
        <pc:spChg chg="add del mod">
          <ac:chgData name="Narcis Pica," userId="7ab95714-edbf-49fb-a9ec-b16e796f8292" providerId="ADAL" clId="{0675B03E-7359-40A6-A03D-01EEA381C6D9}" dt="2024-03-18T10:58:45.614" v="7151" actId="478"/>
          <ac:spMkLst>
            <pc:docMk/>
            <pc:sldMk cId="3391675321" sldId="2147474315"/>
            <ac:spMk id="3" creationId="{745F0BCF-4124-DDD6-A2E1-96ECACE11FB4}"/>
          </ac:spMkLst>
        </pc:spChg>
        <pc:spChg chg="mod">
          <ac:chgData name="Narcis Pica," userId="7ab95714-edbf-49fb-a9ec-b16e796f8292" providerId="ADAL" clId="{0675B03E-7359-40A6-A03D-01EEA381C6D9}" dt="2024-03-18T10:59:12.835" v="7170" actId="20577"/>
          <ac:spMkLst>
            <pc:docMk/>
            <pc:sldMk cId="3391675321" sldId="2147474315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0" creationId="{FBFF7078-A962-B700-D5A0-46A61FB8D395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1" creationId="{AACDCDC2-7941-90F7-EA7C-8E9905D862DC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2" creationId="{43A67F3F-EF56-B800-373E-EF09D3E06FCE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3" creationId="{F1035327-AE6F-29E2-8C9F-3843B26B2CEA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4" creationId="{AB50410C-8B45-6C05-B673-F5842A694558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6" creationId="{4C052953-2F0E-DDB6-0F70-7E7DB5B41589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7" creationId="{E63BA5CC-A586-244B-DFE2-0BE6A4F7D010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19" creationId="{DB0DC529-A1AD-501E-27BC-F39F0881542D}"/>
          </ac:spMkLst>
        </pc:spChg>
        <pc:spChg chg="add mod">
          <ac:chgData name="Narcis Pica," userId="7ab95714-edbf-49fb-a9ec-b16e796f8292" providerId="ADAL" clId="{0675B03E-7359-40A6-A03D-01EEA381C6D9}" dt="2024-03-18T10:58:41.808" v="7150" actId="1076"/>
          <ac:spMkLst>
            <pc:docMk/>
            <pc:sldMk cId="3391675321" sldId="2147474315"/>
            <ac:spMk id="20" creationId="{F5472907-C55E-D31A-238F-F8A6BF5F56D0}"/>
          </ac:spMkLst>
        </pc:spChg>
        <pc:graphicFrameChg chg="add mod">
          <ac:chgData name="Narcis Pica," userId="7ab95714-edbf-49fb-a9ec-b16e796f8292" providerId="ADAL" clId="{0675B03E-7359-40A6-A03D-01EEA381C6D9}" dt="2024-03-18T10:58:41.808" v="7150" actId="1076"/>
          <ac:graphicFrameMkLst>
            <pc:docMk/>
            <pc:sldMk cId="3391675321" sldId="2147474315"/>
            <ac:graphicFrameMk id="15" creationId="{6AF6507B-16DF-340C-4D95-927E93DF2008}"/>
          </ac:graphicFrameMkLst>
        </pc:graphicFrameChg>
        <pc:graphicFrameChg chg="add del modGraphic">
          <ac:chgData name="Narcis Pica," userId="7ab95714-edbf-49fb-a9ec-b16e796f8292" providerId="ADAL" clId="{0675B03E-7359-40A6-A03D-01EEA381C6D9}" dt="2024-03-18T10:58:59.419" v="7154" actId="27309"/>
          <ac:graphicFrameMkLst>
            <pc:docMk/>
            <pc:sldMk cId="3391675321" sldId="2147474315"/>
            <ac:graphicFrameMk id="22" creationId="{F4CFDDAB-BCC7-6EAF-0B83-1B05D38C2FB4}"/>
          </ac:graphicFrameMkLst>
        </pc:graphicFrameChg>
        <pc:picChg chg="del">
          <ac:chgData name="Narcis Pica," userId="7ab95714-edbf-49fb-a9ec-b16e796f8292" providerId="ADAL" clId="{0675B03E-7359-40A6-A03D-01EEA381C6D9}" dt="2024-03-18T10:57:44.126" v="7140" actId="478"/>
          <ac:picMkLst>
            <pc:docMk/>
            <pc:sldMk cId="3391675321" sldId="2147474315"/>
            <ac:picMk id="6" creationId="{3101768F-940F-79EE-E025-32960700816C}"/>
          </ac:picMkLst>
        </pc:picChg>
        <pc:picChg chg="add del">
          <ac:chgData name="Narcis Pica," userId="7ab95714-edbf-49fb-a9ec-b16e796f8292" providerId="ADAL" clId="{0675B03E-7359-40A6-A03D-01EEA381C6D9}" dt="2024-03-18T10:58:04.542" v="7147" actId="478"/>
          <ac:picMkLst>
            <pc:docMk/>
            <pc:sldMk cId="3391675321" sldId="2147474315"/>
            <ac:picMk id="8" creationId="{9456FA66-2AF3-3840-8726-E2C3A08CC578}"/>
          </ac:picMkLst>
        </pc:picChg>
        <pc:picChg chg="add mod">
          <ac:chgData name="Narcis Pica," userId="7ab95714-edbf-49fb-a9ec-b16e796f8292" providerId="ADAL" clId="{0675B03E-7359-40A6-A03D-01EEA381C6D9}" dt="2024-03-18T10:58:41.808" v="7150" actId="1076"/>
          <ac:picMkLst>
            <pc:docMk/>
            <pc:sldMk cId="3391675321" sldId="2147474315"/>
            <ac:picMk id="9" creationId="{A89361BF-CC9E-AA32-0F9A-B0C2736CC6A3}"/>
          </ac:picMkLst>
        </pc:picChg>
        <pc:picChg chg="add mod">
          <ac:chgData name="Narcis Pica," userId="7ab95714-edbf-49fb-a9ec-b16e796f8292" providerId="ADAL" clId="{0675B03E-7359-40A6-A03D-01EEA381C6D9}" dt="2024-03-18T10:58:41.808" v="7150" actId="1076"/>
          <ac:picMkLst>
            <pc:docMk/>
            <pc:sldMk cId="3391675321" sldId="2147474315"/>
            <ac:picMk id="18" creationId="{E87FBCB5-FF09-468A-E52D-BCBE6C69A7EC}"/>
          </ac:picMkLst>
        </pc:picChg>
      </pc:sldChg>
      <pc:sldChg chg="del">
        <pc:chgData name="Narcis Pica," userId="7ab95714-edbf-49fb-a9ec-b16e796f8292" providerId="ADAL" clId="{0675B03E-7359-40A6-A03D-01EEA381C6D9}" dt="2024-03-18T11:15:52.461" v="7204" actId="47"/>
        <pc:sldMkLst>
          <pc:docMk/>
          <pc:sldMk cId="484729085" sldId="2147474316"/>
        </pc:sldMkLst>
      </pc:sldChg>
      <pc:sldChg chg="modSp add del mod">
        <pc:chgData name="Narcis Pica," userId="7ab95714-edbf-49fb-a9ec-b16e796f8292" providerId="ADAL" clId="{0675B03E-7359-40A6-A03D-01EEA381C6D9}" dt="2024-03-18T10:57:54.206" v="7145"/>
        <pc:sldMkLst>
          <pc:docMk/>
          <pc:sldMk cId="1519690675" sldId="2147474316"/>
        </pc:sldMkLst>
        <pc:spChg chg="mod">
          <ac:chgData name="Narcis Pica," userId="7ab95714-edbf-49fb-a9ec-b16e796f8292" providerId="ADAL" clId="{0675B03E-7359-40A6-A03D-01EEA381C6D9}" dt="2024-03-18T10:57:54.206" v="7145"/>
          <ac:spMkLst>
            <pc:docMk/>
            <pc:sldMk cId="1519690675" sldId="2147474316"/>
            <ac:spMk id="15" creationId="{00000000-0000-0000-0000-000000000000}"/>
          </ac:spMkLst>
        </pc:spChg>
      </pc:sldChg>
      <pc:sldChg chg="addSp delSp modSp add mod modAnim">
        <pc:chgData name="Narcis Pica," userId="7ab95714-edbf-49fb-a9ec-b16e796f8292" providerId="ADAL" clId="{0675B03E-7359-40A6-A03D-01EEA381C6D9}" dt="2024-04-08T12:26:56.582" v="22809"/>
        <pc:sldMkLst>
          <pc:docMk/>
          <pc:sldMk cId="409165041" sldId="2147474317"/>
        </pc:sldMkLst>
        <pc:spChg chg="del">
          <ac:chgData name="Narcis Pica," userId="7ab95714-edbf-49fb-a9ec-b16e796f8292" providerId="ADAL" clId="{0675B03E-7359-40A6-A03D-01EEA381C6D9}" dt="2024-03-18T11:15:04.680" v="7199" actId="478"/>
          <ac:spMkLst>
            <pc:docMk/>
            <pc:sldMk cId="409165041" sldId="2147474317"/>
            <ac:spMk id="2" creationId="{92385779-53D3-66DD-64CA-C1587BA289A6}"/>
          </ac:spMkLst>
        </pc:spChg>
        <pc:spChg chg="mod">
          <ac:chgData name="Narcis Pica," userId="7ab95714-edbf-49fb-a9ec-b16e796f8292" providerId="ADAL" clId="{0675B03E-7359-40A6-A03D-01EEA381C6D9}" dt="2024-03-18T11:16:09.372" v="7222" actId="20577"/>
          <ac:spMkLst>
            <pc:docMk/>
            <pc:sldMk cId="409165041" sldId="2147474317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9" creationId="{ADAB8EA0-952D-D57B-086F-FD2C82CAB8DA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11" creationId="{7FF6B2DF-CB34-1ACE-4EFE-B364DAE8132F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24" creationId="{880A7CDD-2E2E-FE67-F74D-2B1DB83475C8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25" creationId="{05C50312-1A80-4ABA-F600-AD7CF7FAB80F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27" creationId="{8CD6AB7A-AC25-640F-5C50-11E6BF4DFCF8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28" creationId="{D56C4D55-58D9-5FC7-EF05-01D079363949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30" creationId="{1F90FFB0-3A54-A16D-798B-3D314E77C9A5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31" creationId="{55646D4C-ABC9-A7B1-C17D-A1A4792A9ED6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32" creationId="{1BBDAFB2-D301-94B8-B8DB-EF14FAC16641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34" creationId="{E42BC9D6-7BB1-4B58-20C5-EC471F6452FE}"/>
          </ac:spMkLst>
        </pc:spChg>
        <pc:spChg chg="add mod">
          <ac:chgData name="Narcis Pica," userId="7ab95714-edbf-49fb-a9ec-b16e796f8292" providerId="ADAL" clId="{0675B03E-7359-40A6-A03D-01EEA381C6D9}" dt="2024-03-18T11:15:42.917" v="7203" actId="1076"/>
          <ac:spMkLst>
            <pc:docMk/>
            <pc:sldMk cId="409165041" sldId="2147474317"/>
            <ac:spMk id="35" creationId="{EF1391E8-9EE9-3B37-0657-376B6B34960F}"/>
          </ac:spMkLst>
        </pc:spChg>
        <pc:grpChg chg="add mod">
          <ac:chgData name="Narcis Pica," userId="7ab95714-edbf-49fb-a9ec-b16e796f8292" providerId="ADAL" clId="{0675B03E-7359-40A6-A03D-01EEA381C6D9}" dt="2024-04-08T12:25:30.404" v="22803" actId="164"/>
          <ac:grpSpMkLst>
            <pc:docMk/>
            <pc:sldMk cId="409165041" sldId="2147474317"/>
            <ac:grpSpMk id="8" creationId="{F228B1E8-4689-A192-5FF8-ECD44BCAC4DA}"/>
          </ac:grpSpMkLst>
        </pc:grpChg>
        <pc:grpChg chg="add mod">
          <ac:chgData name="Narcis Pica," userId="7ab95714-edbf-49fb-a9ec-b16e796f8292" providerId="ADAL" clId="{0675B03E-7359-40A6-A03D-01EEA381C6D9}" dt="2024-04-08T12:26:47.856" v="22808" actId="167"/>
          <ac:grpSpMkLst>
            <pc:docMk/>
            <pc:sldMk cId="409165041" sldId="2147474317"/>
            <ac:grpSpMk id="37" creationId="{3DCC753A-0F8B-532E-D7BD-A67709F9B653}"/>
          </ac:grpSpMkLst>
        </pc:grpChg>
        <pc:picChg chg="add mod">
          <ac:chgData name="Narcis Pica," userId="7ab95714-edbf-49fb-a9ec-b16e796f8292" providerId="ADAL" clId="{0675B03E-7359-40A6-A03D-01EEA381C6D9}" dt="2024-04-08T12:25:30.404" v="22803" actId="164"/>
          <ac:picMkLst>
            <pc:docMk/>
            <pc:sldMk cId="409165041" sldId="2147474317"/>
            <ac:picMk id="2" creationId="{F013B0C5-1515-C02F-ED86-5ECD70286109}"/>
          </ac:picMkLst>
        </pc:picChg>
        <pc:picChg chg="add mod">
          <ac:chgData name="Narcis Pica," userId="7ab95714-edbf-49fb-a9ec-b16e796f8292" providerId="ADAL" clId="{0675B03E-7359-40A6-A03D-01EEA381C6D9}" dt="2024-03-18T11:15:42.917" v="7203" actId="1076"/>
          <ac:picMkLst>
            <pc:docMk/>
            <pc:sldMk cId="409165041" sldId="2147474317"/>
            <ac:picMk id="3" creationId="{1481B28C-F59C-D9D8-B39D-3895E3019BF9}"/>
          </ac:picMkLst>
        </pc:picChg>
        <pc:picChg chg="del">
          <ac:chgData name="Narcis Pica," userId="7ab95714-edbf-49fb-a9ec-b16e796f8292" providerId="ADAL" clId="{0675B03E-7359-40A6-A03D-01EEA381C6D9}" dt="2024-03-18T11:15:07.733" v="7201" actId="478"/>
          <ac:picMkLst>
            <pc:docMk/>
            <pc:sldMk cId="409165041" sldId="2147474317"/>
            <ac:picMk id="6" creationId="{80A812EF-612F-00CB-2DFA-7817F2C87029}"/>
          </ac:picMkLst>
        </pc:picChg>
        <pc:picChg chg="add mod">
          <ac:chgData name="Narcis Pica," userId="7ab95714-edbf-49fb-a9ec-b16e796f8292" providerId="ADAL" clId="{0675B03E-7359-40A6-A03D-01EEA381C6D9}" dt="2024-04-08T12:26:43.280" v="22807" actId="164"/>
          <ac:picMkLst>
            <pc:docMk/>
            <pc:sldMk cId="409165041" sldId="2147474317"/>
            <ac:picMk id="6" creationId="{8838041A-4A78-DDA9-59C0-F87EC90A8DDE}"/>
          </ac:picMkLst>
        </pc:picChg>
        <pc:picChg chg="del">
          <ac:chgData name="Narcis Pica," userId="7ab95714-edbf-49fb-a9ec-b16e796f8292" providerId="ADAL" clId="{0675B03E-7359-40A6-A03D-01EEA381C6D9}" dt="2024-03-18T11:15:06.485" v="7200" actId="478"/>
          <ac:picMkLst>
            <pc:docMk/>
            <pc:sldMk cId="409165041" sldId="2147474317"/>
            <ac:picMk id="8" creationId="{DE616D5B-ED62-E355-08C8-51F2CE0D1FE2}"/>
          </ac:picMkLst>
        </pc:picChg>
        <pc:picChg chg="add mod">
          <ac:chgData name="Narcis Pica," userId="7ab95714-edbf-49fb-a9ec-b16e796f8292" providerId="ADAL" clId="{0675B03E-7359-40A6-A03D-01EEA381C6D9}" dt="2024-03-18T11:15:42.917" v="7203" actId="1076"/>
          <ac:picMkLst>
            <pc:docMk/>
            <pc:sldMk cId="409165041" sldId="2147474317"/>
            <ac:picMk id="36" creationId="{A4B45C97-92C3-143F-87D5-AABE5EC8DE08}"/>
          </ac:picMkLst>
        </pc:picChg>
        <pc:picChg chg="add del mod">
          <ac:chgData name="Narcis Pica," userId="7ab95714-edbf-49fb-a9ec-b16e796f8292" providerId="ADAL" clId="{0675B03E-7359-40A6-A03D-01EEA381C6D9}" dt="2024-04-08T07:23:41.684" v="22694" actId="478"/>
          <ac:picMkLst>
            <pc:docMk/>
            <pc:sldMk cId="409165041" sldId="2147474317"/>
            <ac:picMk id="37" creationId="{6B461EF5-2B2F-CBDD-41B3-E54C93995EE1}"/>
          </ac:picMkLst>
        </pc:picChg>
        <pc:picChg chg="add mod">
          <ac:chgData name="Narcis Pica," userId="7ab95714-edbf-49fb-a9ec-b16e796f8292" providerId="ADAL" clId="{0675B03E-7359-40A6-A03D-01EEA381C6D9}" dt="2024-03-18T11:15:42.917" v="7203" actId="1076"/>
          <ac:picMkLst>
            <pc:docMk/>
            <pc:sldMk cId="409165041" sldId="2147474317"/>
            <ac:picMk id="38" creationId="{69CB8918-D264-5884-A7EF-2F09AC140631}"/>
          </ac:picMkLst>
        </pc:picChg>
        <pc:picChg chg="add mod">
          <ac:chgData name="Narcis Pica," userId="7ab95714-edbf-49fb-a9ec-b16e796f8292" providerId="ADAL" clId="{0675B03E-7359-40A6-A03D-01EEA381C6D9}" dt="2024-03-18T11:15:42.917" v="7203" actId="1076"/>
          <ac:picMkLst>
            <pc:docMk/>
            <pc:sldMk cId="409165041" sldId="2147474317"/>
            <ac:picMk id="39" creationId="{8FDEF2FD-584A-9D3A-0F65-824DA7EABF99}"/>
          </ac:picMkLst>
        </pc:picChg>
        <pc:picChg chg="add mod">
          <ac:chgData name="Narcis Pica," userId="7ab95714-edbf-49fb-a9ec-b16e796f8292" providerId="ADAL" clId="{0675B03E-7359-40A6-A03D-01EEA381C6D9}" dt="2024-04-08T12:25:30.404" v="22803" actId="164"/>
          <ac:picMkLst>
            <pc:docMk/>
            <pc:sldMk cId="409165041" sldId="2147474317"/>
            <ac:picMk id="40" creationId="{928E2DE6-5636-B3B2-734B-638A3038F827}"/>
          </ac:picMkLst>
        </pc:picChg>
        <pc:picChg chg="add del mod">
          <ac:chgData name="Narcis Pica," userId="7ab95714-edbf-49fb-a9ec-b16e796f8292" providerId="ADAL" clId="{0675B03E-7359-40A6-A03D-01EEA381C6D9}" dt="2024-04-08T07:22:18.694" v="22687" actId="478"/>
          <ac:picMkLst>
            <pc:docMk/>
            <pc:sldMk cId="409165041" sldId="2147474317"/>
            <ac:picMk id="1026" creationId="{D62C548E-2086-FDDD-938C-3571A9DC5F7C}"/>
          </ac:picMkLst>
        </pc:picChg>
        <pc:picChg chg="add mod">
          <ac:chgData name="Narcis Pica," userId="7ab95714-edbf-49fb-a9ec-b16e796f8292" providerId="ADAL" clId="{0675B03E-7359-40A6-A03D-01EEA381C6D9}" dt="2024-04-08T12:26:43.280" v="22807" actId="164"/>
          <ac:picMkLst>
            <pc:docMk/>
            <pc:sldMk cId="409165041" sldId="2147474317"/>
            <ac:picMk id="1028" creationId="{E0DBC997-B032-6DA7-F2D2-F6CB5AAAAACB}"/>
          </ac:picMkLst>
        </pc:pic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0" creationId="{2BBA3BF7-A590-1613-F52C-CB1A2A5E1E68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2" creationId="{2C94E719-8515-024C-0ACC-ACA3F87220D2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3" creationId="{BFCB010D-74F9-8EF8-073A-D2005DA7BE5F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4" creationId="{51646B56-84E3-31D7-2AD7-C08F0B027D4C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5" creationId="{269F3779-AE09-032F-E2EC-D6AD4DFC8A60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6" creationId="{E4E2EEBA-ED1C-A430-249F-8FA4C16749AA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7" creationId="{93DC0224-9AEB-3BBD-A84C-12E4DD4CE9B0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8" creationId="{45549144-6905-9B35-306F-E0F9D984B3F7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19" creationId="{B325F102-B24B-AAE0-D4B5-8B222A9C8811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0" creationId="{D9AEA150-AD42-84C8-7E22-D3C37A0495AD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1" creationId="{E2C49313-EB25-C571-748B-C92A9DD64D7D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2" creationId="{B027AE38-C868-6FFD-070E-A741BAFC2B5A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3" creationId="{C730A5C1-5D7B-73D2-9544-914391E001BB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6" creationId="{29B1D3C5-273F-B684-83CF-FD7D4CEC4B81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29" creationId="{A7F3308F-C669-C5E3-DD4F-ED2C7E987003}"/>
          </ac:cxnSpMkLst>
        </pc:cxnChg>
        <pc:cxnChg chg="add mod">
          <ac:chgData name="Narcis Pica," userId="7ab95714-edbf-49fb-a9ec-b16e796f8292" providerId="ADAL" clId="{0675B03E-7359-40A6-A03D-01EEA381C6D9}" dt="2024-03-18T11:15:42.917" v="7203" actId="1076"/>
          <ac:cxnSpMkLst>
            <pc:docMk/>
            <pc:sldMk cId="409165041" sldId="2147474317"/>
            <ac:cxnSpMk id="33" creationId="{6C82B909-90A1-8715-1C23-34766DE8FC36}"/>
          </ac:cxnSpMkLst>
        </pc:cxnChg>
      </pc:sldChg>
      <pc:sldChg chg="addSp delSp modSp add mod ord">
        <pc:chgData name="Narcis Pica," userId="7ab95714-edbf-49fb-a9ec-b16e796f8292" providerId="ADAL" clId="{0675B03E-7359-40A6-A03D-01EEA381C6D9}" dt="2024-03-18T11:28:15.537" v="7238"/>
        <pc:sldMkLst>
          <pc:docMk/>
          <pc:sldMk cId="4003231221" sldId="2147474318"/>
        </pc:sldMkLst>
        <pc:spChg chg="del">
          <ac:chgData name="Narcis Pica," userId="7ab95714-edbf-49fb-a9ec-b16e796f8292" providerId="ADAL" clId="{0675B03E-7359-40A6-A03D-01EEA381C6D9}" dt="2024-03-18T11:16:41.959" v="7226" actId="478"/>
          <ac:spMkLst>
            <pc:docMk/>
            <pc:sldMk cId="4003231221" sldId="2147474318"/>
            <ac:spMk id="2" creationId="{92385779-53D3-66DD-64CA-C1587BA289A6}"/>
          </ac:spMkLst>
        </pc:spChg>
        <pc:spChg chg="mod">
          <ac:chgData name="Narcis Pica," userId="7ab95714-edbf-49fb-a9ec-b16e796f8292" providerId="ADAL" clId="{0675B03E-7359-40A6-A03D-01EEA381C6D9}" dt="2024-03-18T11:17:28.442" v="7232"/>
          <ac:spMkLst>
            <pc:docMk/>
            <pc:sldMk cId="4003231221" sldId="2147474318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1:16:56.925" v="7229"/>
          <ac:spMkLst>
            <pc:docMk/>
            <pc:sldMk cId="4003231221" sldId="2147474318"/>
            <ac:spMk id="9" creationId="{475B4187-1F70-D358-38ED-E914E3C45F30}"/>
          </ac:spMkLst>
        </pc:spChg>
        <pc:picChg chg="add mod">
          <ac:chgData name="Narcis Pica," userId="7ab95714-edbf-49fb-a9ec-b16e796f8292" providerId="ADAL" clId="{0675B03E-7359-40A6-A03D-01EEA381C6D9}" dt="2024-03-18T11:16:56.925" v="7229"/>
          <ac:picMkLst>
            <pc:docMk/>
            <pc:sldMk cId="4003231221" sldId="2147474318"/>
            <ac:picMk id="3" creationId="{3A0ACF19-071B-69AF-E739-233682EEA707}"/>
          </ac:picMkLst>
        </pc:picChg>
        <pc:picChg chg="del">
          <ac:chgData name="Narcis Pica," userId="7ab95714-edbf-49fb-a9ec-b16e796f8292" providerId="ADAL" clId="{0675B03E-7359-40A6-A03D-01EEA381C6D9}" dt="2024-03-18T11:16:43.600" v="7227" actId="478"/>
          <ac:picMkLst>
            <pc:docMk/>
            <pc:sldMk cId="4003231221" sldId="2147474318"/>
            <ac:picMk id="6" creationId="{80A812EF-612F-00CB-2DFA-7817F2C87029}"/>
          </ac:picMkLst>
        </pc:picChg>
        <pc:picChg chg="del">
          <ac:chgData name="Narcis Pica," userId="7ab95714-edbf-49fb-a9ec-b16e796f8292" providerId="ADAL" clId="{0675B03E-7359-40A6-A03D-01EEA381C6D9}" dt="2024-03-18T11:16:46.136" v="7228" actId="478"/>
          <ac:picMkLst>
            <pc:docMk/>
            <pc:sldMk cId="4003231221" sldId="2147474318"/>
            <ac:picMk id="8" creationId="{DE616D5B-ED62-E355-08C8-51F2CE0D1FE2}"/>
          </ac:picMkLst>
        </pc:picChg>
        <pc:picChg chg="add mod">
          <ac:chgData name="Narcis Pica," userId="7ab95714-edbf-49fb-a9ec-b16e796f8292" providerId="ADAL" clId="{0675B03E-7359-40A6-A03D-01EEA381C6D9}" dt="2024-03-18T11:18:06.040" v="7236" actId="14100"/>
          <ac:picMkLst>
            <pc:docMk/>
            <pc:sldMk cId="4003231221" sldId="2147474318"/>
            <ac:picMk id="11" creationId="{4D2D4F0F-C6E1-BE63-775A-5FBF788AB53A}"/>
          </ac:picMkLst>
        </pc:picChg>
      </pc:sldChg>
      <pc:sldChg chg="addSp delSp modSp add mod delAnim modAnim">
        <pc:chgData name="Narcis Pica," userId="7ab95714-edbf-49fb-a9ec-b16e796f8292" providerId="ADAL" clId="{0675B03E-7359-40A6-A03D-01EEA381C6D9}" dt="2024-04-04T14:44:23.921" v="22078" actId="207"/>
        <pc:sldMkLst>
          <pc:docMk/>
          <pc:sldMk cId="3657411409" sldId="2147474319"/>
        </pc:sldMkLst>
        <pc:spChg chg="add mod">
          <ac:chgData name="Narcis Pica," userId="7ab95714-edbf-49fb-a9ec-b16e796f8292" providerId="ADAL" clId="{0675B03E-7359-40A6-A03D-01EEA381C6D9}" dt="2024-03-25T13:44:54.830" v="10206" actId="207"/>
          <ac:spMkLst>
            <pc:docMk/>
            <pc:sldMk cId="3657411409" sldId="2147474319"/>
            <ac:spMk id="3" creationId="{751944D0-89AA-1522-2980-2A617C914D67}"/>
          </ac:spMkLst>
        </pc:spChg>
        <pc:spChg chg="mod">
          <ac:chgData name="Narcis Pica," userId="7ab95714-edbf-49fb-a9ec-b16e796f8292" providerId="ADAL" clId="{0675B03E-7359-40A6-A03D-01EEA381C6D9}" dt="2024-03-18T11:36:33.588" v="7367" actId="20577"/>
          <ac:spMkLst>
            <pc:docMk/>
            <pc:sldMk cId="3657411409" sldId="2147474319"/>
            <ac:spMk id="7" creationId="{1A5FCDA7-E23F-222B-D1B9-7901F89BB7A7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9" creationId="{ADAB8EA0-952D-D57B-086F-FD2C82CAB8DA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11" creationId="{7FF6B2DF-CB34-1ACE-4EFE-B364DAE8132F}"/>
          </ac:spMkLst>
        </pc:spChg>
        <pc:spChg chg="del">
          <ac:chgData name="Narcis Pica," userId="7ab95714-edbf-49fb-a9ec-b16e796f8292" providerId="ADAL" clId="{0675B03E-7359-40A6-A03D-01EEA381C6D9}" dt="2024-03-18T11:29:00.145" v="7244" actId="478"/>
          <ac:spMkLst>
            <pc:docMk/>
            <pc:sldMk cId="3657411409" sldId="2147474319"/>
            <ac:spMk id="24" creationId="{880A7CDD-2E2E-FE67-F74D-2B1DB83475C8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25" creationId="{05C50312-1A80-4ABA-F600-AD7CF7FAB80F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27" creationId="{8CD6AB7A-AC25-640F-5C50-11E6BF4DFCF8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28" creationId="{D56C4D55-58D9-5FC7-EF05-01D079363949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30" creationId="{1F90FFB0-3A54-A16D-798B-3D314E77C9A5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31" creationId="{55646D4C-ABC9-A7B1-C17D-A1A4792A9ED6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32" creationId="{1BBDAFB2-D301-94B8-B8DB-EF14FAC16641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34" creationId="{E42BC9D6-7BB1-4B58-20C5-EC471F6452FE}"/>
          </ac:spMkLst>
        </pc:spChg>
        <pc:spChg chg="del">
          <ac:chgData name="Narcis Pica," userId="7ab95714-edbf-49fb-a9ec-b16e796f8292" providerId="ADAL" clId="{0675B03E-7359-40A6-A03D-01EEA381C6D9}" dt="2024-03-18T11:28:55.241" v="7242" actId="478"/>
          <ac:spMkLst>
            <pc:docMk/>
            <pc:sldMk cId="3657411409" sldId="2147474319"/>
            <ac:spMk id="35" creationId="{EF1391E8-9EE9-3B37-0657-376B6B34960F}"/>
          </ac:spMkLst>
        </pc:spChg>
        <pc:spChg chg="add mod">
          <ac:chgData name="Narcis Pica," userId="7ab95714-edbf-49fb-a9ec-b16e796f8292" providerId="ADAL" clId="{0675B03E-7359-40A6-A03D-01EEA381C6D9}" dt="2024-04-04T14:44:18.821" v="22077" actId="207"/>
          <ac:spMkLst>
            <pc:docMk/>
            <pc:sldMk cId="3657411409" sldId="2147474319"/>
            <ac:spMk id="40" creationId="{EA2A3174-6D8F-D389-118F-08CD618C57E5}"/>
          </ac:spMkLst>
        </pc:spChg>
        <pc:spChg chg="add mod">
          <ac:chgData name="Narcis Pica," userId="7ab95714-edbf-49fb-a9ec-b16e796f8292" providerId="ADAL" clId="{0675B03E-7359-40A6-A03D-01EEA381C6D9}" dt="2024-04-04T14:44:23.921" v="22078" actId="207"/>
          <ac:spMkLst>
            <pc:docMk/>
            <pc:sldMk cId="3657411409" sldId="2147474319"/>
            <ac:spMk id="41" creationId="{1F063FBE-04D3-2492-40C0-F3CFF24C4492}"/>
          </ac:spMkLst>
        </pc:spChg>
        <pc:picChg chg="add mod">
          <ac:chgData name="Narcis Pica," userId="7ab95714-edbf-49fb-a9ec-b16e796f8292" providerId="ADAL" clId="{0675B03E-7359-40A6-A03D-01EEA381C6D9}" dt="2024-03-18T11:30:21.333" v="7262" actId="1076"/>
          <ac:picMkLst>
            <pc:docMk/>
            <pc:sldMk cId="3657411409" sldId="2147474319"/>
            <ac:picMk id="2" creationId="{CC8AEE83-5880-21D7-726A-93234DB6D160}"/>
          </ac:picMkLst>
        </pc:picChg>
        <pc:picChg chg="del">
          <ac:chgData name="Narcis Pica," userId="7ab95714-edbf-49fb-a9ec-b16e796f8292" providerId="ADAL" clId="{0675B03E-7359-40A6-A03D-01EEA381C6D9}" dt="2024-03-18T11:28:55.241" v="7242" actId="478"/>
          <ac:picMkLst>
            <pc:docMk/>
            <pc:sldMk cId="3657411409" sldId="2147474319"/>
            <ac:picMk id="3" creationId="{1481B28C-F59C-D9D8-B39D-3895E3019BF9}"/>
          </ac:picMkLst>
        </pc:picChg>
        <pc:picChg chg="add mod">
          <ac:chgData name="Narcis Pica," userId="7ab95714-edbf-49fb-a9ec-b16e796f8292" providerId="ADAL" clId="{0675B03E-7359-40A6-A03D-01EEA381C6D9}" dt="2024-03-18T11:30:28.021" v="7263" actId="1076"/>
          <ac:picMkLst>
            <pc:docMk/>
            <pc:sldMk cId="3657411409" sldId="2147474319"/>
            <ac:picMk id="6" creationId="{17EF8DFB-5C24-AD35-28D9-8F329A46FCBE}"/>
          </ac:picMkLst>
        </pc:picChg>
        <pc:picChg chg="add mod">
          <ac:chgData name="Narcis Pica," userId="7ab95714-edbf-49fb-a9ec-b16e796f8292" providerId="ADAL" clId="{0675B03E-7359-40A6-A03D-01EEA381C6D9}" dt="2024-03-18T11:30:46.199" v="7266" actId="1076"/>
          <ac:picMkLst>
            <pc:docMk/>
            <pc:sldMk cId="3657411409" sldId="2147474319"/>
            <ac:picMk id="8" creationId="{36944C78-F5F6-B1B6-5E0D-C961D8CE1560}"/>
          </ac:picMkLst>
        </pc:picChg>
        <pc:picChg chg="del">
          <ac:chgData name="Narcis Pica," userId="7ab95714-edbf-49fb-a9ec-b16e796f8292" providerId="ADAL" clId="{0675B03E-7359-40A6-A03D-01EEA381C6D9}" dt="2024-03-18T11:28:55.241" v="7242" actId="478"/>
          <ac:picMkLst>
            <pc:docMk/>
            <pc:sldMk cId="3657411409" sldId="2147474319"/>
            <ac:picMk id="36" creationId="{A4B45C97-92C3-143F-87D5-AABE5EC8DE08}"/>
          </ac:picMkLst>
        </pc:picChg>
        <pc:picChg chg="del">
          <ac:chgData name="Narcis Pica," userId="7ab95714-edbf-49fb-a9ec-b16e796f8292" providerId="ADAL" clId="{0675B03E-7359-40A6-A03D-01EEA381C6D9}" dt="2024-03-18T11:28:57.941" v="7243" actId="478"/>
          <ac:picMkLst>
            <pc:docMk/>
            <pc:sldMk cId="3657411409" sldId="2147474319"/>
            <ac:picMk id="37" creationId="{6B461EF5-2B2F-CBDD-41B3-E54C93995EE1}"/>
          </ac:picMkLst>
        </pc:picChg>
        <pc:picChg chg="del">
          <ac:chgData name="Narcis Pica," userId="7ab95714-edbf-49fb-a9ec-b16e796f8292" providerId="ADAL" clId="{0675B03E-7359-40A6-A03D-01EEA381C6D9}" dt="2024-03-18T11:28:55.241" v="7242" actId="478"/>
          <ac:picMkLst>
            <pc:docMk/>
            <pc:sldMk cId="3657411409" sldId="2147474319"/>
            <ac:picMk id="38" creationId="{69CB8918-D264-5884-A7EF-2F09AC140631}"/>
          </ac:picMkLst>
        </pc:picChg>
        <pc:picChg chg="del">
          <ac:chgData name="Narcis Pica," userId="7ab95714-edbf-49fb-a9ec-b16e796f8292" providerId="ADAL" clId="{0675B03E-7359-40A6-A03D-01EEA381C6D9}" dt="2024-03-18T11:28:55.241" v="7242" actId="478"/>
          <ac:picMkLst>
            <pc:docMk/>
            <pc:sldMk cId="3657411409" sldId="2147474319"/>
            <ac:picMk id="39" creationId="{8FDEF2FD-584A-9D3A-0F65-824DA7EABF99}"/>
          </ac:picMkLst>
        </pc:pic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0" creationId="{2BBA3BF7-A590-1613-F52C-CB1A2A5E1E68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2" creationId="{2C94E719-8515-024C-0ACC-ACA3F87220D2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3" creationId="{BFCB010D-74F9-8EF8-073A-D2005DA7BE5F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4" creationId="{51646B56-84E3-31D7-2AD7-C08F0B027D4C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5" creationId="{269F3779-AE09-032F-E2EC-D6AD4DFC8A60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6" creationId="{E4E2EEBA-ED1C-A430-249F-8FA4C16749AA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7" creationId="{93DC0224-9AEB-3BBD-A84C-12E4DD4CE9B0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8" creationId="{45549144-6905-9B35-306F-E0F9D984B3F7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19" creationId="{B325F102-B24B-AAE0-D4B5-8B222A9C8811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0" creationId="{D9AEA150-AD42-84C8-7E22-D3C37A0495AD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1" creationId="{E2C49313-EB25-C571-748B-C92A9DD64D7D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2" creationId="{B027AE38-C868-6FFD-070E-A741BAFC2B5A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3" creationId="{C730A5C1-5D7B-73D2-9544-914391E001BB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6" creationId="{29B1D3C5-273F-B684-83CF-FD7D4CEC4B81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29" creationId="{A7F3308F-C669-C5E3-DD4F-ED2C7E987003}"/>
          </ac:cxnSpMkLst>
        </pc:cxnChg>
        <pc:cxnChg chg="del">
          <ac:chgData name="Narcis Pica," userId="7ab95714-edbf-49fb-a9ec-b16e796f8292" providerId="ADAL" clId="{0675B03E-7359-40A6-A03D-01EEA381C6D9}" dt="2024-03-18T11:28:55.241" v="7242" actId="478"/>
          <ac:cxnSpMkLst>
            <pc:docMk/>
            <pc:sldMk cId="3657411409" sldId="2147474319"/>
            <ac:cxnSpMk id="33" creationId="{6C82B909-90A1-8715-1C23-34766DE8FC36}"/>
          </ac:cxnSpMkLst>
        </pc:cxnChg>
      </pc:sldChg>
      <pc:sldChg chg="addSp delSp modSp add mod addAnim delAnim modAnim">
        <pc:chgData name="Narcis Pica," userId="7ab95714-edbf-49fb-a9ec-b16e796f8292" providerId="ADAL" clId="{0675B03E-7359-40A6-A03D-01EEA381C6D9}" dt="2024-04-10T13:11:59.430" v="25458" actId="207"/>
        <pc:sldMkLst>
          <pc:docMk/>
          <pc:sldMk cId="2459060373" sldId="2147474320"/>
        </pc:sldMkLst>
        <pc:spChg chg="add del">
          <ac:chgData name="Narcis Pica," userId="7ab95714-edbf-49fb-a9ec-b16e796f8292" providerId="ADAL" clId="{0675B03E-7359-40A6-A03D-01EEA381C6D9}" dt="2024-03-18T11:37:22.258" v="7372" actId="478"/>
          <ac:spMkLst>
            <pc:docMk/>
            <pc:sldMk cId="2459060373" sldId="2147474320"/>
            <ac:spMk id="4" creationId="{64D6B19D-A988-3611-0C67-3D68B6E6601E}"/>
          </ac:spMkLst>
        </pc:spChg>
        <pc:spChg chg="add del">
          <ac:chgData name="Narcis Pica," userId="7ab95714-edbf-49fb-a9ec-b16e796f8292" providerId="ADAL" clId="{0675B03E-7359-40A6-A03D-01EEA381C6D9}" dt="2024-03-18T11:37:22.258" v="7372" actId="478"/>
          <ac:spMkLst>
            <pc:docMk/>
            <pc:sldMk cId="2459060373" sldId="2147474320"/>
            <ac:spMk id="5" creationId="{F41CD426-6C03-C5C7-E885-45B2C2BC8DFE}"/>
          </ac:spMkLst>
        </pc:spChg>
        <pc:spChg chg="mod">
          <ac:chgData name="Narcis Pica," userId="7ab95714-edbf-49fb-a9ec-b16e796f8292" providerId="ADAL" clId="{0675B03E-7359-40A6-A03D-01EEA381C6D9}" dt="2024-03-18T11:38:50.610" v="7540" actId="20577"/>
          <ac:spMkLst>
            <pc:docMk/>
            <pc:sldMk cId="2459060373" sldId="2147474320"/>
            <ac:spMk id="7" creationId="{1A5FCDA7-E23F-222B-D1B9-7901F89BB7A7}"/>
          </ac:spMkLst>
        </pc:spChg>
        <pc:spChg chg="add del">
          <ac:chgData name="Narcis Pica," userId="7ab95714-edbf-49fb-a9ec-b16e796f8292" providerId="ADAL" clId="{0675B03E-7359-40A6-A03D-01EEA381C6D9}" dt="2024-03-18T11:37:24.594" v="7373" actId="478"/>
          <ac:spMkLst>
            <pc:docMk/>
            <pc:sldMk cId="2459060373" sldId="2147474320"/>
            <ac:spMk id="40" creationId="{EA2A3174-6D8F-D389-118F-08CD618C57E5}"/>
          </ac:spMkLst>
        </pc:spChg>
        <pc:spChg chg="add del">
          <ac:chgData name="Narcis Pica," userId="7ab95714-edbf-49fb-a9ec-b16e796f8292" providerId="ADAL" clId="{0675B03E-7359-40A6-A03D-01EEA381C6D9}" dt="2024-03-18T11:37:27.602" v="7375" actId="478"/>
          <ac:spMkLst>
            <pc:docMk/>
            <pc:sldMk cId="2459060373" sldId="2147474320"/>
            <ac:spMk id="41" creationId="{1F063FBE-04D3-2492-40C0-F3CFF24C4492}"/>
          </ac:spMkLst>
        </pc:spChg>
        <pc:graphicFrameChg chg="add del mod">
          <ac:chgData name="Narcis Pica," userId="7ab95714-edbf-49fb-a9ec-b16e796f8292" providerId="ADAL" clId="{0675B03E-7359-40A6-A03D-01EEA381C6D9}" dt="2024-03-18T11:37:42.827" v="7378"/>
          <ac:graphicFrameMkLst>
            <pc:docMk/>
            <pc:sldMk cId="2459060373" sldId="2147474320"/>
            <ac:graphicFrameMk id="3" creationId="{A0D8518A-8B86-7D1D-1FBB-C15D4F7CD75A}"/>
          </ac:graphicFrameMkLst>
        </pc:graphicFrameChg>
        <pc:graphicFrameChg chg="add mod modGraphic">
          <ac:chgData name="Narcis Pica," userId="7ab95714-edbf-49fb-a9ec-b16e796f8292" providerId="ADAL" clId="{0675B03E-7359-40A6-A03D-01EEA381C6D9}" dt="2024-04-10T13:11:59.430" v="25458" actId="207"/>
          <ac:graphicFrameMkLst>
            <pc:docMk/>
            <pc:sldMk cId="2459060373" sldId="2147474320"/>
            <ac:graphicFrameMk id="9" creationId="{FB70A678-3A8F-3F93-E79A-D143585A7995}"/>
          </ac:graphicFrameMkLst>
        </pc:graphicFrameChg>
        <pc:picChg chg="del">
          <ac:chgData name="Narcis Pica," userId="7ab95714-edbf-49fb-a9ec-b16e796f8292" providerId="ADAL" clId="{0675B03E-7359-40A6-A03D-01EEA381C6D9}" dt="2024-03-18T11:37:15.883" v="7370" actId="478"/>
          <ac:picMkLst>
            <pc:docMk/>
            <pc:sldMk cId="2459060373" sldId="2147474320"/>
            <ac:picMk id="2" creationId="{CC8AEE83-5880-21D7-726A-93234DB6D160}"/>
          </ac:picMkLst>
        </pc:picChg>
        <pc:picChg chg="add del">
          <ac:chgData name="Narcis Pica," userId="7ab95714-edbf-49fb-a9ec-b16e796f8292" providerId="ADAL" clId="{0675B03E-7359-40A6-A03D-01EEA381C6D9}" dt="2024-03-18T11:37:26.162" v="7374" actId="478"/>
          <ac:picMkLst>
            <pc:docMk/>
            <pc:sldMk cId="2459060373" sldId="2147474320"/>
            <ac:picMk id="6" creationId="{17EF8DFB-5C24-AD35-28D9-8F329A46FCBE}"/>
          </ac:picMkLst>
        </pc:picChg>
        <pc:picChg chg="add del">
          <ac:chgData name="Narcis Pica," userId="7ab95714-edbf-49fb-a9ec-b16e796f8292" providerId="ADAL" clId="{0675B03E-7359-40A6-A03D-01EEA381C6D9}" dt="2024-03-18T11:37:31.405" v="7376" actId="478"/>
          <ac:picMkLst>
            <pc:docMk/>
            <pc:sldMk cId="2459060373" sldId="2147474320"/>
            <ac:picMk id="8" creationId="{36944C78-F5F6-B1B6-5E0D-C961D8CE1560}"/>
          </ac:picMkLst>
        </pc:picChg>
      </pc:sldChg>
      <pc:sldChg chg="addSp delSp modSp add mod addAnim delAnim modAnim">
        <pc:chgData name="Narcis Pica," userId="7ab95714-edbf-49fb-a9ec-b16e796f8292" providerId="ADAL" clId="{0675B03E-7359-40A6-A03D-01EEA381C6D9}" dt="2024-04-04T14:49:01.894" v="22084"/>
        <pc:sldMkLst>
          <pc:docMk/>
          <pc:sldMk cId="695303545" sldId="2147474321"/>
        </pc:sldMkLst>
        <pc:spChg chg="del">
          <ac:chgData name="Narcis Pica," userId="7ab95714-edbf-49fb-a9ec-b16e796f8292" providerId="ADAL" clId="{0675B03E-7359-40A6-A03D-01EEA381C6D9}" dt="2024-03-18T12:21:51.021" v="7593" actId="478"/>
          <ac:spMkLst>
            <pc:docMk/>
            <pc:sldMk cId="695303545" sldId="2147474321"/>
            <ac:spMk id="2" creationId="{93D71667-C5A3-E538-4944-45B83DF6E456}"/>
          </ac:spMkLst>
        </pc:spChg>
        <pc:spChg chg="mod">
          <ac:chgData name="Narcis Pica," userId="7ab95714-edbf-49fb-a9ec-b16e796f8292" providerId="ADAL" clId="{0675B03E-7359-40A6-A03D-01EEA381C6D9}" dt="2024-03-18T12:23:20.345" v="7628" actId="6549"/>
          <ac:spMkLst>
            <pc:docMk/>
            <pc:sldMk cId="695303545" sldId="2147474321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3" creationId="{4056197E-9FCF-4959-31FA-998C2445AAF5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4" creationId="{AA3E353C-0607-AEA8-FBB8-A38CA1D3112D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5" creationId="{987E0EFF-A676-0E99-A8F2-B0891FE9BDE7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6" creationId="{06A26CB6-EA1A-6110-B065-11E42CB2009D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7" creationId="{6217E0C7-4D1C-9FD2-803B-954D3CD642F7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8" creationId="{88BA92A1-D945-DB6D-D2F2-7F3FCECB794C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19" creationId="{EA3BC911-0BE2-F0F7-0BD2-B7825864F3EA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21" creationId="{0D529D57-915D-7DE2-3949-0792DC210DB9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23" creationId="{7C32238E-1D88-28CC-C680-A59B0FAAB0D0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25" creationId="{DA1F14A9-425B-BAB2-842F-2194CD4A7C7C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27" creationId="{4F839875-4DBE-A281-77BF-296A2930DF0C}"/>
          </ac:spMkLst>
        </pc:spChg>
        <pc:spChg chg="add mod">
          <ac:chgData name="Narcis Pica," userId="7ab95714-edbf-49fb-a9ec-b16e796f8292" providerId="ADAL" clId="{0675B03E-7359-40A6-A03D-01EEA381C6D9}" dt="2024-03-18T12:22:47.435" v="7600" actId="1076"/>
          <ac:spMkLst>
            <pc:docMk/>
            <pc:sldMk cId="695303545" sldId="2147474321"/>
            <ac:spMk id="29" creationId="{49149F36-B953-8751-12DF-687FDAD89FA1}"/>
          </ac:spMkLst>
        </pc:spChg>
        <pc:grpChg chg="add del">
          <ac:chgData name="Narcis Pica," userId="7ab95714-edbf-49fb-a9ec-b16e796f8292" providerId="ADAL" clId="{0675B03E-7359-40A6-A03D-01EEA381C6D9}" dt="2024-03-18T12:22:22.192" v="7598" actId="478"/>
          <ac:grpSpMkLst>
            <pc:docMk/>
            <pc:sldMk cId="695303545" sldId="2147474321"/>
            <ac:grpSpMk id="3" creationId="{A7A95EF1-94E8-7558-2503-22DD7DBEC5F7}"/>
          </ac:grpSpMkLst>
        </pc:grpChg>
        <pc:picChg chg="add del mod">
          <ac:chgData name="Narcis Pica," userId="7ab95714-edbf-49fb-a9ec-b16e796f8292" providerId="ADAL" clId="{0675B03E-7359-40A6-A03D-01EEA381C6D9}" dt="2024-03-18T12:22:58.493" v="7602" actId="478"/>
          <ac:picMkLst>
            <pc:docMk/>
            <pc:sldMk cId="695303545" sldId="2147474321"/>
            <ac:picMk id="6" creationId="{11A465E6-2E4E-92CC-07B4-32EFB0703763}"/>
          </ac:picMkLst>
        </pc:picChg>
        <pc:picChg chg="add mod ord">
          <ac:chgData name="Narcis Pica," userId="7ab95714-edbf-49fb-a9ec-b16e796f8292" providerId="ADAL" clId="{0675B03E-7359-40A6-A03D-01EEA381C6D9}" dt="2024-03-18T12:22:56.583" v="7601" actId="167"/>
          <ac:picMkLst>
            <pc:docMk/>
            <pc:sldMk cId="695303545" sldId="2147474321"/>
            <ac:picMk id="8" creationId="{3AD3A6FE-5D00-7703-4BC1-95166D7B9A85}"/>
          </ac:picMkLst>
        </pc:picChg>
        <pc:picChg chg="add mod">
          <ac:chgData name="Narcis Pica," userId="7ab95714-edbf-49fb-a9ec-b16e796f8292" providerId="ADAL" clId="{0675B03E-7359-40A6-A03D-01EEA381C6D9}" dt="2024-03-18T12:22:47.435" v="7600" actId="1076"/>
          <ac:picMkLst>
            <pc:docMk/>
            <pc:sldMk cId="695303545" sldId="2147474321"/>
            <ac:picMk id="9" creationId="{7F5767A5-94BA-155A-254A-D35B9EE3403D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12" creationId="{8B1E3C1D-61B7-02D2-0999-5B99A90AACE4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20" creationId="{DC12C8BB-ADE7-1ACB-21C7-7BC32D30D00C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22" creationId="{BB3B8997-FF70-5DF5-C39A-5FABA867F007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24" creationId="{36652E23-8E20-0C71-A518-FB56C1573C51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26" creationId="{9A5A40C0-B769-6A27-ABE2-12349D64C056}"/>
          </ac:picMkLst>
        </pc:picChg>
        <pc:picChg chg="add del">
          <ac:chgData name="Narcis Pica," userId="7ab95714-edbf-49fb-a9ec-b16e796f8292" providerId="ADAL" clId="{0675B03E-7359-40A6-A03D-01EEA381C6D9}" dt="2024-03-18T12:22:22.192" v="7598" actId="478"/>
          <ac:picMkLst>
            <pc:docMk/>
            <pc:sldMk cId="695303545" sldId="2147474321"/>
            <ac:picMk id="28" creationId="{4EE405DF-2B57-F8CF-E4DB-BAED04D1908D}"/>
          </ac:picMkLst>
        </pc:picChg>
      </pc:sldChg>
      <pc:sldChg chg="addSp modSp add mod modAnim">
        <pc:chgData name="Narcis Pica," userId="7ab95714-edbf-49fb-a9ec-b16e796f8292" providerId="ADAL" clId="{0675B03E-7359-40A6-A03D-01EEA381C6D9}" dt="2024-03-18T13:48:21.073" v="8320" actId="20577"/>
        <pc:sldMkLst>
          <pc:docMk/>
          <pc:sldMk cId="546671827" sldId="2147474322"/>
        </pc:sldMkLst>
        <pc:spChg chg="mod">
          <ac:chgData name="Narcis Pica," userId="7ab95714-edbf-49fb-a9ec-b16e796f8292" providerId="ADAL" clId="{0675B03E-7359-40A6-A03D-01EEA381C6D9}" dt="2024-03-18T13:48:21.073" v="8320" actId="20577"/>
          <ac:spMkLst>
            <pc:docMk/>
            <pc:sldMk cId="546671827" sldId="2147474322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18T13:46:37.550" v="8288" actId="14100"/>
          <ac:spMkLst>
            <pc:docMk/>
            <pc:sldMk cId="546671827" sldId="2147474322"/>
            <ac:spMk id="10" creationId="{DDCD6CE8-D501-BF0C-B839-A0D289619A2D}"/>
          </ac:spMkLst>
        </pc:spChg>
        <pc:spChg chg="mod">
          <ac:chgData name="Narcis Pica," userId="7ab95714-edbf-49fb-a9ec-b16e796f8292" providerId="ADAL" clId="{0675B03E-7359-40A6-A03D-01EEA381C6D9}" dt="2024-03-18T13:43:55.794" v="8227" actId="20577"/>
          <ac:spMkLst>
            <pc:docMk/>
            <pc:sldMk cId="546671827" sldId="2147474322"/>
            <ac:spMk id="11" creationId="{FA2E659F-3CED-6480-62C5-32D08C30C278}"/>
          </ac:spMkLst>
        </pc:spChg>
        <pc:spChg chg="mod">
          <ac:chgData name="Narcis Pica," userId="7ab95714-edbf-49fb-a9ec-b16e796f8292" providerId="ADAL" clId="{0675B03E-7359-40A6-A03D-01EEA381C6D9}" dt="2024-03-18T13:45:26.195" v="8276" actId="14100"/>
          <ac:spMkLst>
            <pc:docMk/>
            <pc:sldMk cId="546671827" sldId="2147474322"/>
            <ac:spMk id="13" creationId="{948BBC1B-86F7-B42D-02BA-93AE3B1515AB}"/>
          </ac:spMkLst>
        </pc:spChg>
        <pc:spChg chg="mod">
          <ac:chgData name="Narcis Pica," userId="7ab95714-edbf-49fb-a9ec-b16e796f8292" providerId="ADAL" clId="{0675B03E-7359-40A6-A03D-01EEA381C6D9}" dt="2024-03-18T13:46:03.822" v="8285" actId="20577"/>
          <ac:spMkLst>
            <pc:docMk/>
            <pc:sldMk cId="546671827" sldId="2147474322"/>
            <ac:spMk id="14" creationId="{0217DEB0-23A0-C710-461D-CA4563D8CFCC}"/>
          </ac:spMkLst>
        </pc:spChg>
        <pc:grpChg chg="mod">
          <ac:chgData name="Narcis Pica," userId="7ab95714-edbf-49fb-a9ec-b16e796f8292" providerId="ADAL" clId="{0675B03E-7359-40A6-A03D-01EEA381C6D9}" dt="2024-03-18T13:46:20.496" v="8287" actId="14100"/>
          <ac:grpSpMkLst>
            <pc:docMk/>
            <pc:sldMk cId="546671827" sldId="2147474322"/>
            <ac:grpSpMk id="9" creationId="{B449CEAE-EF23-9CF6-1F3C-3843CE838407}"/>
          </ac:grpSpMkLst>
        </pc:grpChg>
        <pc:grpChg chg="add mod">
          <ac:chgData name="Narcis Pica," userId="7ab95714-edbf-49fb-a9ec-b16e796f8292" providerId="ADAL" clId="{0675B03E-7359-40A6-A03D-01EEA381C6D9}" dt="2024-03-18T13:46:16.627" v="8286" actId="14100"/>
          <ac:grpSpMkLst>
            <pc:docMk/>
            <pc:sldMk cId="546671827" sldId="2147474322"/>
            <ac:grpSpMk id="12" creationId="{241A7DCC-ACF6-6BC7-AA7A-045F37D39B1D}"/>
          </ac:grpSpMkLst>
        </pc:grpChg>
      </pc:sldChg>
      <pc:sldChg chg="add">
        <pc:chgData name="Narcis Pica," userId="7ab95714-edbf-49fb-a9ec-b16e796f8292" providerId="ADAL" clId="{0675B03E-7359-40A6-A03D-01EEA381C6D9}" dt="2024-03-18T13:31:30.593" v="8070"/>
        <pc:sldMkLst>
          <pc:docMk/>
          <pc:sldMk cId="151547831" sldId="2147474323"/>
        </pc:sldMkLst>
      </pc:sldChg>
      <pc:sldChg chg="modSp add mod ord">
        <pc:chgData name="Narcis Pica," userId="7ab95714-edbf-49fb-a9ec-b16e796f8292" providerId="ADAL" clId="{0675B03E-7359-40A6-A03D-01EEA381C6D9}" dt="2024-03-18T13:50:19.483" v="8353" actId="20577"/>
        <pc:sldMkLst>
          <pc:docMk/>
          <pc:sldMk cId="354159748" sldId="2147474324"/>
        </pc:sldMkLst>
        <pc:spChg chg="mod">
          <ac:chgData name="Narcis Pica," userId="7ab95714-edbf-49fb-a9ec-b16e796f8292" providerId="ADAL" clId="{0675B03E-7359-40A6-A03D-01EEA381C6D9}" dt="2024-03-18T13:50:19.483" v="8353" actId="20577"/>
          <ac:spMkLst>
            <pc:docMk/>
            <pc:sldMk cId="354159748" sldId="2147474324"/>
            <ac:spMk id="3" creationId="{0FB4CD5B-EC58-1C07-CCD2-0A1CF22F6A84}"/>
          </ac:spMkLst>
        </pc:spChg>
      </pc:sldChg>
      <pc:sldChg chg="addSp delSp modSp add mod ord delAnim modAnim">
        <pc:chgData name="Narcis Pica," userId="7ab95714-edbf-49fb-a9ec-b16e796f8292" providerId="ADAL" clId="{0675B03E-7359-40A6-A03D-01EEA381C6D9}" dt="2024-04-08T14:16:47.784" v="23882"/>
        <pc:sldMkLst>
          <pc:docMk/>
          <pc:sldMk cId="2199849114" sldId="2147474325"/>
        </pc:sldMkLst>
        <pc:spChg chg="add del mod">
          <ac:chgData name="Narcis Pica," userId="7ab95714-edbf-49fb-a9ec-b16e796f8292" providerId="ADAL" clId="{0675B03E-7359-40A6-A03D-01EEA381C6D9}" dt="2024-03-18T16:12:16.108" v="9332" actId="478"/>
          <ac:spMkLst>
            <pc:docMk/>
            <pc:sldMk cId="2199849114" sldId="2147474325"/>
            <ac:spMk id="3" creationId="{76C0B9EB-FAE2-ED76-4388-7AB81B84F7A6}"/>
          </ac:spMkLst>
        </pc:spChg>
        <pc:spChg chg="mod">
          <ac:chgData name="Narcis Pica," userId="7ab95714-edbf-49fb-a9ec-b16e796f8292" providerId="ADAL" clId="{0675B03E-7359-40A6-A03D-01EEA381C6D9}" dt="2024-03-26T13:21:41.762" v="10491" actId="20577"/>
          <ac:spMkLst>
            <pc:docMk/>
            <pc:sldMk cId="2199849114" sldId="2147474325"/>
            <ac:spMk id="7" creationId="{1A5FCDA7-E23F-222B-D1B9-7901F89BB7A7}"/>
          </ac:spMkLst>
        </pc:spChg>
        <pc:grpChg chg="add del mod">
          <ac:chgData name="Narcis Pica," userId="7ab95714-edbf-49fb-a9ec-b16e796f8292" providerId="ADAL" clId="{0675B03E-7359-40A6-A03D-01EEA381C6D9}" dt="2024-03-18T16:49:51.710" v="10089" actId="478"/>
          <ac:grpSpMkLst>
            <pc:docMk/>
            <pc:sldMk cId="2199849114" sldId="2147474325"/>
            <ac:grpSpMk id="8" creationId="{284E650C-B7E3-4D19-C4CB-98A4B5B5F7B9}"/>
          </ac:grpSpMkLst>
        </pc:grpChg>
        <pc:picChg chg="add del mod">
          <ac:chgData name="Narcis Pica," userId="7ab95714-edbf-49fb-a9ec-b16e796f8292" providerId="ADAL" clId="{0675B03E-7359-40A6-A03D-01EEA381C6D9}" dt="2024-03-26T09:21:39.913" v="10227" actId="478"/>
          <ac:picMkLst>
            <pc:docMk/>
            <pc:sldMk cId="2199849114" sldId="2147474325"/>
            <ac:picMk id="2" creationId="{785C46DB-B942-8B8A-3FDE-78A9D7D80460}"/>
          </ac:picMkLst>
        </pc:picChg>
        <pc:picChg chg="del">
          <ac:chgData name="Narcis Pica," userId="7ab95714-edbf-49fb-a9ec-b16e796f8292" providerId="ADAL" clId="{0675B03E-7359-40A6-A03D-01EEA381C6D9}" dt="2024-03-18T13:51:51.391" v="8363" actId="478"/>
          <ac:picMkLst>
            <pc:docMk/>
            <pc:sldMk cId="2199849114" sldId="2147474325"/>
            <ac:picMk id="2" creationId="{C2DAA7FE-FE75-CBD9-0FD7-5CE81D4C044F}"/>
          </ac:picMkLst>
        </pc:picChg>
        <pc:picChg chg="add mod">
          <ac:chgData name="Narcis Pica," userId="7ab95714-edbf-49fb-a9ec-b16e796f8292" providerId="ADAL" clId="{0675B03E-7359-40A6-A03D-01EEA381C6D9}" dt="2024-03-26T09:21:59.472" v="10232" actId="14100"/>
          <ac:picMkLst>
            <pc:docMk/>
            <pc:sldMk cId="2199849114" sldId="2147474325"/>
            <ac:picMk id="3" creationId="{105074C7-8291-F784-6BD7-F7729C8CFACF}"/>
          </ac:picMkLst>
        </pc:picChg>
        <pc:picChg chg="add mod ord">
          <ac:chgData name="Narcis Pica," userId="7ab95714-edbf-49fb-a9ec-b16e796f8292" providerId="ADAL" clId="{0675B03E-7359-40A6-A03D-01EEA381C6D9}" dt="2024-03-18T16:51:37.889" v="10108" actId="1076"/>
          <ac:picMkLst>
            <pc:docMk/>
            <pc:sldMk cId="2199849114" sldId="2147474325"/>
            <ac:picMk id="6" creationId="{8B3CCE7D-9509-2B7D-5421-40877A1D0AB4}"/>
          </ac:picMkLst>
        </pc:picChg>
        <pc:picChg chg="add mod">
          <ac:chgData name="Narcis Pica," userId="7ab95714-edbf-49fb-a9ec-b16e796f8292" providerId="ADAL" clId="{0675B03E-7359-40A6-A03D-01EEA381C6D9}" dt="2024-03-26T09:22:24.775" v="10237" actId="14100"/>
          <ac:picMkLst>
            <pc:docMk/>
            <pc:sldMk cId="2199849114" sldId="2147474325"/>
            <ac:picMk id="8" creationId="{ECCDF1A9-A9AE-9704-3251-E9633FDEF404}"/>
          </ac:picMkLst>
        </pc:picChg>
        <pc:picChg chg="mod topLvl">
          <ac:chgData name="Narcis Pica," userId="7ab95714-edbf-49fb-a9ec-b16e796f8292" providerId="ADAL" clId="{0675B03E-7359-40A6-A03D-01EEA381C6D9}" dt="2024-03-18T16:51:27.070" v="10106" actId="1076"/>
          <ac:picMkLst>
            <pc:docMk/>
            <pc:sldMk cId="2199849114" sldId="2147474325"/>
            <ac:picMk id="9" creationId="{FDE4E717-DE49-4C56-28F6-F59E768C0C7B}"/>
          </ac:picMkLst>
        </pc:picChg>
        <pc:picChg chg="del mod topLvl">
          <ac:chgData name="Narcis Pica," userId="7ab95714-edbf-49fb-a9ec-b16e796f8292" providerId="ADAL" clId="{0675B03E-7359-40A6-A03D-01EEA381C6D9}" dt="2024-03-18T16:49:51.710" v="10089" actId="478"/>
          <ac:picMkLst>
            <pc:docMk/>
            <pc:sldMk cId="2199849114" sldId="2147474325"/>
            <ac:picMk id="10" creationId="{2CD0F3A3-BA9E-B264-1B9D-8DF955EA7B1C}"/>
          </ac:picMkLst>
        </pc:picChg>
        <pc:picChg chg="add mod">
          <ac:chgData name="Narcis Pica," userId="7ab95714-edbf-49fb-a9ec-b16e796f8292" providerId="ADAL" clId="{0675B03E-7359-40A6-A03D-01EEA381C6D9}" dt="2024-03-26T09:22:43.048" v="10242" actId="14100"/>
          <ac:picMkLst>
            <pc:docMk/>
            <pc:sldMk cId="2199849114" sldId="2147474325"/>
            <ac:picMk id="10" creationId="{8E53023F-4DFD-BA95-72B5-0E850EAB18E5}"/>
          </ac:picMkLst>
        </pc:picChg>
        <pc:picChg chg="del">
          <ac:chgData name="Narcis Pica," userId="7ab95714-edbf-49fb-a9ec-b16e796f8292" providerId="ADAL" clId="{0675B03E-7359-40A6-A03D-01EEA381C6D9}" dt="2024-03-18T13:51:49.758" v="8362" actId="478"/>
          <ac:picMkLst>
            <pc:docMk/>
            <pc:sldMk cId="2199849114" sldId="2147474325"/>
            <ac:picMk id="11" creationId="{6082CDF2-803E-DC3F-79F9-686B98150DA9}"/>
          </ac:picMkLst>
        </pc:picChg>
        <pc:picChg chg="add mod">
          <ac:chgData name="Narcis Pica," userId="7ab95714-edbf-49fb-a9ec-b16e796f8292" providerId="ADAL" clId="{0675B03E-7359-40A6-A03D-01EEA381C6D9}" dt="2024-03-26T09:23:02.806" v="10247" actId="14100"/>
          <ac:picMkLst>
            <pc:docMk/>
            <pc:sldMk cId="2199849114" sldId="2147474325"/>
            <ac:picMk id="11" creationId="{AAC18E74-9E7D-6021-D262-57AA3001F63E}"/>
          </ac:picMkLst>
        </pc:picChg>
        <pc:picChg chg="add mod">
          <ac:chgData name="Narcis Pica," userId="7ab95714-edbf-49fb-a9ec-b16e796f8292" providerId="ADAL" clId="{0675B03E-7359-40A6-A03D-01EEA381C6D9}" dt="2024-03-18T16:52:43.892" v="10140" actId="14100"/>
          <ac:picMkLst>
            <pc:docMk/>
            <pc:sldMk cId="2199849114" sldId="2147474325"/>
            <ac:picMk id="12" creationId="{45DE3C53-1438-4F5C-8611-D18B2530F25A}"/>
          </ac:picMkLst>
        </pc:picChg>
        <pc:picChg chg="add mod">
          <ac:chgData name="Narcis Pica," userId="7ab95714-edbf-49fb-a9ec-b16e796f8292" providerId="ADAL" clId="{0675B03E-7359-40A6-A03D-01EEA381C6D9}" dt="2024-03-18T16:54:13.584" v="10146" actId="14100"/>
          <ac:picMkLst>
            <pc:docMk/>
            <pc:sldMk cId="2199849114" sldId="2147474325"/>
            <ac:picMk id="13" creationId="{BDFBE0A2-3E46-CD20-07D3-060F20C08D46}"/>
          </ac:picMkLst>
        </pc:picChg>
        <pc:picChg chg="add mod">
          <ac:chgData name="Narcis Pica," userId="7ab95714-edbf-49fb-a9ec-b16e796f8292" providerId="ADAL" clId="{0675B03E-7359-40A6-A03D-01EEA381C6D9}" dt="2024-03-18T16:54:53.534" v="10152" actId="14100"/>
          <ac:picMkLst>
            <pc:docMk/>
            <pc:sldMk cId="2199849114" sldId="2147474325"/>
            <ac:picMk id="14" creationId="{F497A4DC-3A83-D2E8-50FA-588D7972CEA9}"/>
          </ac:picMkLst>
        </pc:picChg>
        <pc:picChg chg="add mod">
          <ac:chgData name="Narcis Pica," userId="7ab95714-edbf-49fb-a9ec-b16e796f8292" providerId="ADAL" clId="{0675B03E-7359-40A6-A03D-01EEA381C6D9}" dt="2024-03-18T16:55:36.604" v="10158" actId="14100"/>
          <ac:picMkLst>
            <pc:docMk/>
            <pc:sldMk cId="2199849114" sldId="2147474325"/>
            <ac:picMk id="15" creationId="{72FD8F3E-F73C-9696-0AC6-6F044B06DE3C}"/>
          </ac:picMkLst>
        </pc:picChg>
        <pc:picChg chg="add mod">
          <ac:chgData name="Narcis Pica," userId="7ab95714-edbf-49fb-a9ec-b16e796f8292" providerId="ADAL" clId="{0675B03E-7359-40A6-A03D-01EEA381C6D9}" dt="2024-03-18T16:56:39.287" v="10166" actId="14100"/>
          <ac:picMkLst>
            <pc:docMk/>
            <pc:sldMk cId="2199849114" sldId="2147474325"/>
            <ac:picMk id="16" creationId="{27D24BCD-3095-B63E-813C-143C479047D0}"/>
          </ac:picMkLst>
        </pc:picChg>
        <pc:picChg chg="add mod">
          <ac:chgData name="Narcis Pica," userId="7ab95714-edbf-49fb-a9ec-b16e796f8292" providerId="ADAL" clId="{0675B03E-7359-40A6-A03D-01EEA381C6D9}" dt="2024-03-18T16:57:04.280" v="10172" actId="14100"/>
          <ac:picMkLst>
            <pc:docMk/>
            <pc:sldMk cId="2199849114" sldId="2147474325"/>
            <ac:picMk id="17" creationId="{374C2E22-5FA5-49ED-26F5-EB65F677D3FD}"/>
          </ac:picMkLst>
        </pc:picChg>
        <pc:picChg chg="add mod">
          <ac:chgData name="Narcis Pica," userId="7ab95714-edbf-49fb-a9ec-b16e796f8292" providerId="ADAL" clId="{0675B03E-7359-40A6-A03D-01EEA381C6D9}" dt="2024-03-18T16:57:33.685" v="10178" actId="14100"/>
          <ac:picMkLst>
            <pc:docMk/>
            <pc:sldMk cId="2199849114" sldId="2147474325"/>
            <ac:picMk id="18" creationId="{67E3F5CA-2DAB-66D4-8719-01E3338B4238}"/>
          </ac:picMkLst>
        </pc:picChg>
        <pc:picChg chg="add mod">
          <ac:chgData name="Narcis Pica," userId="7ab95714-edbf-49fb-a9ec-b16e796f8292" providerId="ADAL" clId="{0675B03E-7359-40A6-A03D-01EEA381C6D9}" dt="2024-03-18T16:57:56.542" v="10184" actId="14100"/>
          <ac:picMkLst>
            <pc:docMk/>
            <pc:sldMk cId="2199849114" sldId="2147474325"/>
            <ac:picMk id="19" creationId="{3DF606FC-304A-356E-0295-7B7DBB5330DF}"/>
          </ac:picMkLst>
        </pc:picChg>
        <pc:picChg chg="add mod">
          <ac:chgData name="Narcis Pica," userId="7ab95714-edbf-49fb-a9ec-b16e796f8292" providerId="ADAL" clId="{0675B03E-7359-40A6-A03D-01EEA381C6D9}" dt="2024-03-26T09:23:23.190" v="10252" actId="14100"/>
          <ac:picMkLst>
            <pc:docMk/>
            <pc:sldMk cId="2199849114" sldId="2147474325"/>
            <ac:picMk id="20" creationId="{FAE54009-989F-45E4-5E6F-6C6A12B1A4F7}"/>
          </ac:picMkLst>
        </pc:picChg>
        <pc:picChg chg="add mod">
          <ac:chgData name="Narcis Pica," userId="7ab95714-edbf-49fb-a9ec-b16e796f8292" providerId="ADAL" clId="{0675B03E-7359-40A6-A03D-01EEA381C6D9}" dt="2024-03-26T09:23:41.215" v="10257" actId="14100"/>
          <ac:picMkLst>
            <pc:docMk/>
            <pc:sldMk cId="2199849114" sldId="2147474325"/>
            <ac:picMk id="21" creationId="{CCEFD94D-A2FC-5066-30FB-CEA98BE6387C}"/>
          </ac:picMkLst>
        </pc:picChg>
        <pc:picChg chg="add mod">
          <ac:chgData name="Narcis Pica," userId="7ab95714-edbf-49fb-a9ec-b16e796f8292" providerId="ADAL" clId="{0675B03E-7359-40A6-A03D-01EEA381C6D9}" dt="2024-03-26T09:24:00.878" v="10262" actId="14100"/>
          <ac:picMkLst>
            <pc:docMk/>
            <pc:sldMk cId="2199849114" sldId="2147474325"/>
            <ac:picMk id="22" creationId="{81047F5D-2083-7BCE-5F2E-97733A255536}"/>
          </ac:picMkLst>
        </pc:picChg>
        <pc:picChg chg="add mod">
          <ac:chgData name="Narcis Pica," userId="7ab95714-edbf-49fb-a9ec-b16e796f8292" providerId="ADAL" clId="{0675B03E-7359-40A6-A03D-01EEA381C6D9}" dt="2024-03-26T09:24:19.693" v="10267" actId="14100"/>
          <ac:picMkLst>
            <pc:docMk/>
            <pc:sldMk cId="2199849114" sldId="2147474325"/>
            <ac:picMk id="23" creationId="{02ADC62A-1AFE-1682-1F62-F52EDDE72CDF}"/>
          </ac:picMkLst>
        </pc:picChg>
        <pc:picChg chg="add mod">
          <ac:chgData name="Narcis Pica," userId="7ab95714-edbf-49fb-a9ec-b16e796f8292" providerId="ADAL" clId="{0675B03E-7359-40A6-A03D-01EEA381C6D9}" dt="2024-03-26T09:24:40.753" v="10272" actId="14100"/>
          <ac:picMkLst>
            <pc:docMk/>
            <pc:sldMk cId="2199849114" sldId="2147474325"/>
            <ac:picMk id="24" creationId="{A224BDC2-EC44-9B09-1654-D1BF78C032B9}"/>
          </ac:picMkLst>
        </pc:picChg>
        <pc:picChg chg="add mod">
          <ac:chgData name="Narcis Pica," userId="7ab95714-edbf-49fb-a9ec-b16e796f8292" providerId="ADAL" clId="{0675B03E-7359-40A6-A03D-01EEA381C6D9}" dt="2024-03-26T09:24:59.448" v="10277" actId="14100"/>
          <ac:picMkLst>
            <pc:docMk/>
            <pc:sldMk cId="2199849114" sldId="2147474325"/>
            <ac:picMk id="25" creationId="{4B1D817B-A274-5205-3157-ECFFDE2EA2FB}"/>
          </ac:picMkLst>
        </pc:picChg>
        <pc:picChg chg="add mod">
          <ac:chgData name="Narcis Pica," userId="7ab95714-edbf-49fb-a9ec-b16e796f8292" providerId="ADAL" clId="{0675B03E-7359-40A6-A03D-01EEA381C6D9}" dt="2024-03-26T09:25:19.968" v="10282" actId="14100"/>
          <ac:picMkLst>
            <pc:docMk/>
            <pc:sldMk cId="2199849114" sldId="2147474325"/>
            <ac:picMk id="26" creationId="{9C35B229-3F07-9583-DD15-97E5B96C581F}"/>
          </ac:picMkLst>
        </pc:picChg>
        <pc:picChg chg="add mod">
          <ac:chgData name="Narcis Pica," userId="7ab95714-edbf-49fb-a9ec-b16e796f8292" providerId="ADAL" clId="{0675B03E-7359-40A6-A03D-01EEA381C6D9}" dt="2024-03-26T11:25:45.863" v="10287" actId="14100"/>
          <ac:picMkLst>
            <pc:docMk/>
            <pc:sldMk cId="2199849114" sldId="2147474325"/>
            <ac:picMk id="27" creationId="{D5E721B1-D82B-923F-CB7E-EB0FB04ED3A6}"/>
          </ac:picMkLst>
        </pc:picChg>
        <pc:picChg chg="add mod">
          <ac:chgData name="Narcis Pica," userId="7ab95714-edbf-49fb-a9ec-b16e796f8292" providerId="ADAL" clId="{0675B03E-7359-40A6-A03D-01EEA381C6D9}" dt="2024-03-26T11:26:07.359" v="10292" actId="14100"/>
          <ac:picMkLst>
            <pc:docMk/>
            <pc:sldMk cId="2199849114" sldId="2147474325"/>
            <ac:picMk id="28" creationId="{A28923F0-E663-AAC5-5E06-CB5ADD495951}"/>
          </ac:picMkLst>
        </pc:picChg>
        <pc:picChg chg="add mod">
          <ac:chgData name="Narcis Pica," userId="7ab95714-edbf-49fb-a9ec-b16e796f8292" providerId="ADAL" clId="{0675B03E-7359-40A6-A03D-01EEA381C6D9}" dt="2024-03-26T11:26:27.044" v="10297" actId="14100"/>
          <ac:picMkLst>
            <pc:docMk/>
            <pc:sldMk cId="2199849114" sldId="2147474325"/>
            <ac:picMk id="29" creationId="{B0A38227-919A-5E9C-F5BE-E8B308BC0E0A}"/>
          </ac:picMkLst>
        </pc:picChg>
        <pc:picChg chg="add mod">
          <ac:chgData name="Narcis Pica," userId="7ab95714-edbf-49fb-a9ec-b16e796f8292" providerId="ADAL" clId="{0675B03E-7359-40A6-A03D-01EEA381C6D9}" dt="2024-03-26T11:26:47.804" v="10302" actId="14100"/>
          <ac:picMkLst>
            <pc:docMk/>
            <pc:sldMk cId="2199849114" sldId="2147474325"/>
            <ac:picMk id="30" creationId="{F220DD63-5C76-D929-D9F3-35E9AC99265D}"/>
          </ac:picMkLst>
        </pc:picChg>
        <pc:picChg chg="add mod">
          <ac:chgData name="Narcis Pica," userId="7ab95714-edbf-49fb-a9ec-b16e796f8292" providerId="ADAL" clId="{0675B03E-7359-40A6-A03D-01EEA381C6D9}" dt="2024-03-26T11:27:09.839" v="10307" actId="14100"/>
          <ac:picMkLst>
            <pc:docMk/>
            <pc:sldMk cId="2199849114" sldId="2147474325"/>
            <ac:picMk id="31" creationId="{213BFE58-3ECD-D4C0-D1CC-E004BB4210FD}"/>
          </ac:picMkLst>
        </pc:picChg>
        <pc:picChg chg="add mod">
          <ac:chgData name="Narcis Pica," userId="7ab95714-edbf-49fb-a9ec-b16e796f8292" providerId="ADAL" clId="{0675B03E-7359-40A6-A03D-01EEA381C6D9}" dt="2024-03-26T11:27:31.103" v="10312" actId="14100"/>
          <ac:picMkLst>
            <pc:docMk/>
            <pc:sldMk cId="2199849114" sldId="2147474325"/>
            <ac:picMk id="32" creationId="{8DC5214B-7EC6-5026-604C-4BFFCF703FD0}"/>
          </ac:picMkLst>
        </pc:picChg>
        <pc:picChg chg="add mod">
          <ac:chgData name="Narcis Pica," userId="7ab95714-edbf-49fb-a9ec-b16e796f8292" providerId="ADAL" clId="{0675B03E-7359-40A6-A03D-01EEA381C6D9}" dt="2024-03-26T11:28:33.528" v="10318" actId="14100"/>
          <ac:picMkLst>
            <pc:docMk/>
            <pc:sldMk cId="2199849114" sldId="2147474325"/>
            <ac:picMk id="33" creationId="{D98ADBF7-7B50-A8B5-C20B-99AA1A6B03EA}"/>
          </ac:picMkLst>
        </pc:picChg>
        <pc:picChg chg="add mod">
          <ac:chgData name="Narcis Pica," userId="7ab95714-edbf-49fb-a9ec-b16e796f8292" providerId="ADAL" clId="{0675B03E-7359-40A6-A03D-01EEA381C6D9}" dt="2024-03-26T11:28:53.142" v="10323" actId="14100"/>
          <ac:picMkLst>
            <pc:docMk/>
            <pc:sldMk cId="2199849114" sldId="2147474325"/>
            <ac:picMk id="34" creationId="{0A67F9D7-99E7-72CB-1C71-CA9C50A41CD7}"/>
          </ac:picMkLst>
        </pc:picChg>
        <pc:picChg chg="add mod">
          <ac:chgData name="Narcis Pica," userId="7ab95714-edbf-49fb-a9ec-b16e796f8292" providerId="ADAL" clId="{0675B03E-7359-40A6-A03D-01EEA381C6D9}" dt="2024-03-26T11:29:59.702" v="10329" actId="14100"/>
          <ac:picMkLst>
            <pc:docMk/>
            <pc:sldMk cId="2199849114" sldId="2147474325"/>
            <ac:picMk id="35" creationId="{F75F2665-7632-7901-D9F2-D672B5E07621}"/>
          </ac:picMkLst>
        </pc:picChg>
        <pc:picChg chg="add mod">
          <ac:chgData name="Narcis Pica," userId="7ab95714-edbf-49fb-a9ec-b16e796f8292" providerId="ADAL" clId="{0675B03E-7359-40A6-A03D-01EEA381C6D9}" dt="2024-03-26T11:30:19.356" v="10334" actId="14100"/>
          <ac:picMkLst>
            <pc:docMk/>
            <pc:sldMk cId="2199849114" sldId="2147474325"/>
            <ac:picMk id="36" creationId="{3DBA56E1-47D9-8DA1-63C2-47FFF6CD8BF9}"/>
          </ac:picMkLst>
        </pc:picChg>
        <pc:picChg chg="add mod">
          <ac:chgData name="Narcis Pica," userId="7ab95714-edbf-49fb-a9ec-b16e796f8292" providerId="ADAL" clId="{0675B03E-7359-40A6-A03D-01EEA381C6D9}" dt="2024-03-26T11:30:43.920" v="10339" actId="14100"/>
          <ac:picMkLst>
            <pc:docMk/>
            <pc:sldMk cId="2199849114" sldId="2147474325"/>
            <ac:picMk id="37" creationId="{4C8ED38F-374B-9CCE-7B7F-75D84C213FB8}"/>
          </ac:picMkLst>
        </pc:picChg>
        <pc:picChg chg="add mod">
          <ac:chgData name="Narcis Pica," userId="7ab95714-edbf-49fb-a9ec-b16e796f8292" providerId="ADAL" clId="{0675B03E-7359-40A6-A03D-01EEA381C6D9}" dt="2024-03-26T11:31:03.189" v="10344" actId="14100"/>
          <ac:picMkLst>
            <pc:docMk/>
            <pc:sldMk cId="2199849114" sldId="2147474325"/>
            <ac:picMk id="38" creationId="{99A055F4-0207-D0EC-1923-77F4BE831DD7}"/>
          </ac:picMkLst>
        </pc:picChg>
        <pc:picChg chg="add mod">
          <ac:chgData name="Narcis Pica," userId="7ab95714-edbf-49fb-a9ec-b16e796f8292" providerId="ADAL" clId="{0675B03E-7359-40A6-A03D-01EEA381C6D9}" dt="2024-03-26T11:31:24.524" v="10349" actId="14100"/>
          <ac:picMkLst>
            <pc:docMk/>
            <pc:sldMk cId="2199849114" sldId="2147474325"/>
            <ac:picMk id="39" creationId="{35407AAC-64F5-5AF1-EB37-99CDC20506E1}"/>
          </ac:picMkLst>
        </pc:picChg>
        <pc:picChg chg="add mod">
          <ac:chgData name="Narcis Pica," userId="7ab95714-edbf-49fb-a9ec-b16e796f8292" providerId="ADAL" clId="{0675B03E-7359-40A6-A03D-01EEA381C6D9}" dt="2024-03-26T11:31:46.075" v="10355" actId="14100"/>
          <ac:picMkLst>
            <pc:docMk/>
            <pc:sldMk cId="2199849114" sldId="2147474325"/>
            <ac:picMk id="40" creationId="{FC827E8A-18DB-1D15-9346-C1C14C77D7F8}"/>
          </ac:picMkLst>
        </pc:picChg>
        <pc:picChg chg="add mod">
          <ac:chgData name="Narcis Pica," userId="7ab95714-edbf-49fb-a9ec-b16e796f8292" providerId="ADAL" clId="{0675B03E-7359-40A6-A03D-01EEA381C6D9}" dt="2024-03-26T11:32:05.068" v="10360" actId="14100"/>
          <ac:picMkLst>
            <pc:docMk/>
            <pc:sldMk cId="2199849114" sldId="2147474325"/>
            <ac:picMk id="41" creationId="{A3A2B253-C346-EC73-C447-B7E72A8106F0}"/>
          </ac:picMkLst>
        </pc:picChg>
        <pc:picChg chg="add mod">
          <ac:chgData name="Narcis Pica," userId="7ab95714-edbf-49fb-a9ec-b16e796f8292" providerId="ADAL" clId="{0675B03E-7359-40A6-A03D-01EEA381C6D9}" dt="2024-03-26T11:32:31.479" v="10366" actId="14100"/>
          <ac:picMkLst>
            <pc:docMk/>
            <pc:sldMk cId="2199849114" sldId="2147474325"/>
            <ac:picMk id="42" creationId="{16F99594-72F3-4E94-12BD-A60C72786C96}"/>
          </ac:picMkLst>
        </pc:picChg>
        <pc:picChg chg="add mod">
          <ac:chgData name="Narcis Pica," userId="7ab95714-edbf-49fb-a9ec-b16e796f8292" providerId="ADAL" clId="{0675B03E-7359-40A6-A03D-01EEA381C6D9}" dt="2024-03-26T11:32:51.112" v="10371" actId="14100"/>
          <ac:picMkLst>
            <pc:docMk/>
            <pc:sldMk cId="2199849114" sldId="2147474325"/>
            <ac:picMk id="43" creationId="{308F31E7-7F15-53F5-5A93-F61CC2553F2E}"/>
          </ac:picMkLst>
        </pc:picChg>
        <pc:picChg chg="add mod">
          <ac:chgData name="Narcis Pica," userId="7ab95714-edbf-49fb-a9ec-b16e796f8292" providerId="ADAL" clId="{0675B03E-7359-40A6-A03D-01EEA381C6D9}" dt="2024-03-26T11:33:10.016" v="10376" actId="14100"/>
          <ac:picMkLst>
            <pc:docMk/>
            <pc:sldMk cId="2199849114" sldId="2147474325"/>
            <ac:picMk id="44" creationId="{FDF94EB0-70B1-A9EB-7D3C-5002EFE63C3D}"/>
          </ac:picMkLst>
        </pc:picChg>
        <pc:picChg chg="add mod">
          <ac:chgData name="Narcis Pica," userId="7ab95714-edbf-49fb-a9ec-b16e796f8292" providerId="ADAL" clId="{0675B03E-7359-40A6-A03D-01EEA381C6D9}" dt="2024-03-26T11:33:30.471" v="10382" actId="14100"/>
          <ac:picMkLst>
            <pc:docMk/>
            <pc:sldMk cId="2199849114" sldId="2147474325"/>
            <ac:picMk id="45" creationId="{26EDC357-5AA1-82DF-99B6-32C4C53DF9D2}"/>
          </ac:picMkLst>
        </pc:picChg>
        <pc:picChg chg="add mod">
          <ac:chgData name="Narcis Pica," userId="7ab95714-edbf-49fb-a9ec-b16e796f8292" providerId="ADAL" clId="{0675B03E-7359-40A6-A03D-01EEA381C6D9}" dt="2024-03-26T11:33:47.973" v="10387" actId="14100"/>
          <ac:picMkLst>
            <pc:docMk/>
            <pc:sldMk cId="2199849114" sldId="2147474325"/>
            <ac:picMk id="46" creationId="{D65DB51B-55B3-9B30-35D3-17163EF094DF}"/>
          </ac:picMkLst>
        </pc:picChg>
        <pc:picChg chg="add mod">
          <ac:chgData name="Narcis Pica," userId="7ab95714-edbf-49fb-a9ec-b16e796f8292" providerId="ADAL" clId="{0675B03E-7359-40A6-A03D-01EEA381C6D9}" dt="2024-03-26T11:34:24.275" v="10392" actId="14100"/>
          <ac:picMkLst>
            <pc:docMk/>
            <pc:sldMk cId="2199849114" sldId="2147474325"/>
            <ac:picMk id="47" creationId="{36943665-A439-D36E-B36A-3157CD2CADFF}"/>
          </ac:picMkLst>
        </pc:picChg>
        <pc:picChg chg="add mod">
          <ac:chgData name="Narcis Pica," userId="7ab95714-edbf-49fb-a9ec-b16e796f8292" providerId="ADAL" clId="{0675B03E-7359-40A6-A03D-01EEA381C6D9}" dt="2024-03-26T11:34:48.463" v="10397" actId="14100"/>
          <ac:picMkLst>
            <pc:docMk/>
            <pc:sldMk cId="2199849114" sldId="2147474325"/>
            <ac:picMk id="48" creationId="{45C240F5-D179-54BC-EF24-F8B2DFE40FC1}"/>
          </ac:picMkLst>
        </pc:picChg>
        <pc:picChg chg="add mod">
          <ac:chgData name="Narcis Pica," userId="7ab95714-edbf-49fb-a9ec-b16e796f8292" providerId="ADAL" clId="{0675B03E-7359-40A6-A03D-01EEA381C6D9}" dt="2024-03-26T11:35:12.311" v="10403" actId="14100"/>
          <ac:picMkLst>
            <pc:docMk/>
            <pc:sldMk cId="2199849114" sldId="2147474325"/>
            <ac:picMk id="49" creationId="{18F068DF-A11F-6538-C837-7B90E3786B09}"/>
          </ac:picMkLst>
        </pc:picChg>
        <pc:picChg chg="add mod">
          <ac:chgData name="Narcis Pica," userId="7ab95714-edbf-49fb-a9ec-b16e796f8292" providerId="ADAL" clId="{0675B03E-7359-40A6-A03D-01EEA381C6D9}" dt="2024-03-26T11:35:32.016" v="10408" actId="14100"/>
          <ac:picMkLst>
            <pc:docMk/>
            <pc:sldMk cId="2199849114" sldId="2147474325"/>
            <ac:picMk id="50" creationId="{F1BD5D9D-9423-4686-406A-ABB6296B46CF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08T09:19:02.258" v="22765" actId="20577"/>
        <pc:sldMkLst>
          <pc:docMk/>
          <pc:sldMk cId="3854181201" sldId="2147474326"/>
        </pc:sldMkLst>
        <pc:spChg chg="add del mod">
          <ac:chgData name="Narcis Pica," userId="7ab95714-edbf-49fb-a9ec-b16e796f8292" providerId="ADAL" clId="{0675B03E-7359-40A6-A03D-01EEA381C6D9}" dt="2024-03-18T16:26:09.394" v="9459" actId="478"/>
          <ac:spMkLst>
            <pc:docMk/>
            <pc:sldMk cId="3854181201" sldId="2147474326"/>
            <ac:spMk id="2" creationId="{4E299E14-11C9-0699-906D-C492CFE1D191}"/>
          </ac:spMkLst>
        </pc:spChg>
        <pc:spChg chg="add del mod">
          <ac:chgData name="Narcis Pica," userId="7ab95714-edbf-49fb-a9ec-b16e796f8292" providerId="ADAL" clId="{0675B03E-7359-40A6-A03D-01EEA381C6D9}" dt="2024-03-18T16:26:13.266" v="9460" actId="478"/>
          <ac:spMkLst>
            <pc:docMk/>
            <pc:sldMk cId="3854181201" sldId="2147474326"/>
            <ac:spMk id="3" creationId="{DD782F9B-97D4-213D-FECF-3CC2767E8CDC}"/>
          </ac:spMkLst>
        </pc:spChg>
        <pc:spChg chg="mod">
          <ac:chgData name="Narcis Pica," userId="7ab95714-edbf-49fb-a9ec-b16e796f8292" providerId="ADAL" clId="{0675B03E-7359-40A6-A03D-01EEA381C6D9}" dt="2024-04-08T09:19:02.258" v="22765" actId="20577"/>
          <ac:spMkLst>
            <pc:docMk/>
            <pc:sldMk cId="3854181201" sldId="2147474326"/>
            <ac:spMk id="6" creationId="{075C3DC6-8505-49FA-6BDE-92977BF310ED}"/>
          </ac:spMkLst>
        </pc:spChg>
        <pc:spChg chg="mod">
          <ac:chgData name="Narcis Pica," userId="7ab95714-edbf-49fb-a9ec-b16e796f8292" providerId="ADAL" clId="{0675B03E-7359-40A6-A03D-01EEA381C6D9}" dt="2024-03-18T15:36:59.434" v="8707" actId="20577"/>
          <ac:spMkLst>
            <pc:docMk/>
            <pc:sldMk cId="3854181201" sldId="2147474326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3-18T16:30:00.900" v="9713" actId="1076"/>
          <ac:spMkLst>
            <pc:docMk/>
            <pc:sldMk cId="3854181201" sldId="2147474326"/>
            <ac:spMk id="15" creationId="{4742258D-CD01-3E34-084C-C04CCF7AFCC9}"/>
          </ac:spMkLst>
        </pc:spChg>
        <pc:spChg chg="add mod">
          <ac:chgData name="Narcis Pica," userId="7ab95714-edbf-49fb-a9ec-b16e796f8292" providerId="ADAL" clId="{0675B03E-7359-40A6-A03D-01EEA381C6D9}" dt="2024-03-18T16:30:06.349" v="9714" actId="1076"/>
          <ac:spMkLst>
            <pc:docMk/>
            <pc:sldMk cId="3854181201" sldId="2147474326"/>
            <ac:spMk id="16" creationId="{2CBA8B04-FE6D-B715-1498-649981D8857A}"/>
          </ac:spMkLst>
        </pc:spChg>
        <pc:spChg chg="add mod">
          <ac:chgData name="Narcis Pica," userId="7ab95714-edbf-49fb-a9ec-b16e796f8292" providerId="ADAL" clId="{0675B03E-7359-40A6-A03D-01EEA381C6D9}" dt="2024-03-18T16:34:18.228" v="9884" actId="20577"/>
          <ac:spMkLst>
            <pc:docMk/>
            <pc:sldMk cId="3854181201" sldId="2147474326"/>
            <ac:spMk id="18" creationId="{A74CEEBA-91EB-4704-457A-D2F269404E51}"/>
          </ac:spMkLst>
        </pc:spChg>
        <pc:spChg chg="add mod">
          <ac:chgData name="Narcis Pica," userId="7ab95714-edbf-49fb-a9ec-b16e796f8292" providerId="ADAL" clId="{0675B03E-7359-40A6-A03D-01EEA381C6D9}" dt="2024-03-18T16:36:15.136" v="9999" actId="20577"/>
          <ac:spMkLst>
            <pc:docMk/>
            <pc:sldMk cId="3854181201" sldId="2147474326"/>
            <ac:spMk id="19" creationId="{53A674FF-9A23-8DD4-3574-7B2708D8A9AA}"/>
          </ac:spMkLst>
        </pc:spChg>
        <pc:picChg chg="del">
          <ac:chgData name="Narcis Pica," userId="7ab95714-edbf-49fb-a9ec-b16e796f8292" providerId="ADAL" clId="{0675B03E-7359-40A6-A03D-01EEA381C6D9}" dt="2024-03-18T15:57:33.736" v="9060" actId="478"/>
          <ac:picMkLst>
            <pc:docMk/>
            <pc:sldMk cId="3854181201" sldId="2147474326"/>
            <ac:picMk id="8" creationId="{FF88FDFC-3C02-A671-DF06-CD0327C3E3D7}"/>
          </ac:picMkLst>
        </pc:picChg>
        <pc:picChg chg="del">
          <ac:chgData name="Narcis Pica," userId="7ab95714-edbf-49fb-a9ec-b16e796f8292" providerId="ADAL" clId="{0675B03E-7359-40A6-A03D-01EEA381C6D9}" dt="2024-03-18T15:57:32.046" v="9059" actId="478"/>
          <ac:picMkLst>
            <pc:docMk/>
            <pc:sldMk cId="3854181201" sldId="2147474326"/>
            <ac:picMk id="9" creationId="{40700B4D-B409-98E0-F928-C8B50461E4DE}"/>
          </ac:picMkLst>
        </pc:picChg>
        <pc:picChg chg="del">
          <ac:chgData name="Narcis Pica," userId="7ab95714-edbf-49fb-a9ec-b16e796f8292" providerId="ADAL" clId="{0675B03E-7359-40A6-A03D-01EEA381C6D9}" dt="2024-03-18T15:39:29.700" v="8835" actId="478"/>
          <ac:picMkLst>
            <pc:docMk/>
            <pc:sldMk cId="3854181201" sldId="2147474326"/>
            <ac:picMk id="10" creationId="{505FDEE3-EB05-5C1E-C622-8CAC2CBA3159}"/>
          </ac:picMkLst>
        </pc:picChg>
        <pc:picChg chg="del">
          <ac:chgData name="Narcis Pica," userId="7ab95714-edbf-49fb-a9ec-b16e796f8292" providerId="ADAL" clId="{0675B03E-7359-40A6-A03D-01EEA381C6D9}" dt="2024-03-18T15:57:40.888" v="9064" actId="478"/>
          <ac:picMkLst>
            <pc:docMk/>
            <pc:sldMk cId="3854181201" sldId="2147474326"/>
            <ac:picMk id="11" creationId="{4D73D720-6500-3111-045C-E34BAD0240AC}"/>
          </ac:picMkLst>
        </pc:picChg>
        <pc:picChg chg="del">
          <ac:chgData name="Narcis Pica," userId="7ab95714-edbf-49fb-a9ec-b16e796f8292" providerId="ADAL" clId="{0675B03E-7359-40A6-A03D-01EEA381C6D9}" dt="2024-03-18T15:57:37.394" v="9062" actId="478"/>
          <ac:picMkLst>
            <pc:docMk/>
            <pc:sldMk cId="3854181201" sldId="2147474326"/>
            <ac:picMk id="12" creationId="{1A638D3E-BD55-15E7-FF6E-E53CA3BA8F96}"/>
          </ac:picMkLst>
        </pc:picChg>
        <pc:picChg chg="del">
          <ac:chgData name="Narcis Pica," userId="7ab95714-edbf-49fb-a9ec-b16e796f8292" providerId="ADAL" clId="{0675B03E-7359-40A6-A03D-01EEA381C6D9}" dt="2024-03-18T15:57:35.657" v="9061" actId="478"/>
          <ac:picMkLst>
            <pc:docMk/>
            <pc:sldMk cId="3854181201" sldId="2147474326"/>
            <ac:picMk id="13" creationId="{F85DD795-61FA-965C-3BD9-B5DF978C1A64}"/>
          </ac:picMkLst>
        </pc:picChg>
        <pc:picChg chg="del">
          <ac:chgData name="Narcis Pica," userId="7ab95714-edbf-49fb-a9ec-b16e796f8292" providerId="ADAL" clId="{0675B03E-7359-40A6-A03D-01EEA381C6D9}" dt="2024-03-18T15:57:39.315" v="9063" actId="478"/>
          <ac:picMkLst>
            <pc:docMk/>
            <pc:sldMk cId="3854181201" sldId="2147474326"/>
            <ac:picMk id="14" creationId="{E93B5D99-C130-B8EB-E19A-6C9B77035724}"/>
          </ac:picMkLst>
        </pc:picChg>
        <pc:picChg chg="add mod">
          <ac:chgData name="Narcis Pica," userId="7ab95714-edbf-49fb-a9ec-b16e796f8292" providerId="ADAL" clId="{0675B03E-7359-40A6-A03D-01EEA381C6D9}" dt="2024-03-18T16:29:57.548" v="9712" actId="1076"/>
          <ac:picMkLst>
            <pc:docMk/>
            <pc:sldMk cId="3854181201" sldId="2147474326"/>
            <ac:picMk id="17" creationId="{E8B74CE5-1654-3711-37C1-1B242D0F4BE9}"/>
          </ac:picMkLst>
        </pc:picChg>
        <pc:picChg chg="add mod">
          <ac:chgData name="Narcis Pica," userId="7ab95714-edbf-49fb-a9ec-b16e796f8292" providerId="ADAL" clId="{0675B03E-7359-40A6-A03D-01EEA381C6D9}" dt="2024-03-18T16:29:57.548" v="9712" actId="1076"/>
          <ac:picMkLst>
            <pc:docMk/>
            <pc:sldMk cId="3854181201" sldId="2147474326"/>
            <ac:picMk id="2050" creationId="{6DD033C0-01ED-2BF3-A8F3-5E85E7193A67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3-18T15:56:24.597" v="9058"/>
        <pc:sldMkLst>
          <pc:docMk/>
          <pc:sldMk cId="225138023" sldId="2147474327"/>
        </pc:sldMkLst>
        <pc:spChg chg="add mod">
          <ac:chgData name="Narcis Pica," userId="7ab95714-edbf-49fb-a9ec-b16e796f8292" providerId="ADAL" clId="{0675B03E-7359-40A6-A03D-01EEA381C6D9}" dt="2024-03-18T15:54:22.910" v="9037" actId="14100"/>
          <ac:spMkLst>
            <pc:docMk/>
            <pc:sldMk cId="225138023" sldId="2147474327"/>
            <ac:spMk id="3" creationId="{93914F73-B7E8-57E0-AA08-29D0D85C6044}"/>
          </ac:spMkLst>
        </pc:spChg>
        <pc:spChg chg="add mod">
          <ac:chgData name="Narcis Pica," userId="7ab95714-edbf-49fb-a9ec-b16e796f8292" providerId="ADAL" clId="{0675B03E-7359-40A6-A03D-01EEA381C6D9}" dt="2024-03-18T15:55:34.635" v="9054" actId="1076"/>
          <ac:spMkLst>
            <pc:docMk/>
            <pc:sldMk cId="225138023" sldId="2147474327"/>
            <ac:spMk id="6" creationId="{8D7F4446-6179-A1E8-2FBE-74BCD37CFA91}"/>
          </ac:spMkLst>
        </pc:spChg>
        <pc:picChg chg="del">
          <ac:chgData name="Narcis Pica," userId="7ab95714-edbf-49fb-a9ec-b16e796f8292" providerId="ADAL" clId="{0675B03E-7359-40A6-A03D-01EEA381C6D9}" dt="2024-03-18T15:40:13.220" v="8839" actId="478"/>
          <ac:picMkLst>
            <pc:docMk/>
            <pc:sldMk cId="225138023" sldId="2147474327"/>
            <ac:picMk id="2" creationId="{C2DAA7FE-FE75-CBD9-0FD7-5CE81D4C044F}"/>
          </ac:picMkLst>
        </pc:picChg>
        <pc:picChg chg="add del mod">
          <ac:chgData name="Narcis Pica," userId="7ab95714-edbf-49fb-a9ec-b16e796f8292" providerId="ADAL" clId="{0675B03E-7359-40A6-A03D-01EEA381C6D9}" dt="2024-03-18T15:51:44.074" v="9028" actId="478"/>
          <ac:picMkLst>
            <pc:docMk/>
            <pc:sldMk cId="225138023" sldId="2147474327"/>
            <ac:picMk id="9" creationId="{AF85B27F-AB86-6133-A026-C2567E06BB08}"/>
          </ac:picMkLst>
        </pc:picChg>
        <pc:picChg chg="del">
          <ac:chgData name="Narcis Pica," userId="7ab95714-edbf-49fb-a9ec-b16e796f8292" providerId="ADAL" clId="{0675B03E-7359-40A6-A03D-01EEA381C6D9}" dt="2024-03-18T15:40:15.124" v="8840" actId="478"/>
          <ac:picMkLst>
            <pc:docMk/>
            <pc:sldMk cId="225138023" sldId="2147474327"/>
            <ac:picMk id="11" creationId="{6082CDF2-803E-DC3F-79F9-686B98150DA9}"/>
          </ac:picMkLst>
        </pc:picChg>
        <pc:picChg chg="add mod">
          <ac:chgData name="Narcis Pica," userId="7ab95714-edbf-49fb-a9ec-b16e796f8292" providerId="ADAL" clId="{0675B03E-7359-40A6-A03D-01EEA381C6D9}" dt="2024-03-18T15:55:15.454" v="9052" actId="1076"/>
          <ac:picMkLst>
            <pc:docMk/>
            <pc:sldMk cId="225138023" sldId="2147474327"/>
            <ac:picMk id="12" creationId="{85CCEB9E-ABF5-11E6-D221-8B28EF3BC1A6}"/>
          </ac:picMkLst>
        </pc:picChg>
        <pc:picChg chg="add mod">
          <ac:chgData name="Narcis Pica," userId="7ab95714-edbf-49fb-a9ec-b16e796f8292" providerId="ADAL" clId="{0675B03E-7359-40A6-A03D-01EEA381C6D9}" dt="2024-03-18T15:56:00.851" v="9055" actId="1076"/>
          <ac:picMkLst>
            <pc:docMk/>
            <pc:sldMk cId="225138023" sldId="2147474327"/>
            <ac:picMk id="14" creationId="{8AA90F1F-7F32-973A-4B1A-2068333BFA38}"/>
          </ac:picMkLst>
        </pc:picChg>
        <pc:picChg chg="add del mod">
          <ac:chgData name="Narcis Pica," userId="7ab95714-edbf-49fb-a9ec-b16e796f8292" providerId="ADAL" clId="{0675B03E-7359-40A6-A03D-01EEA381C6D9}" dt="2024-03-18T15:52:31.708" v="9033" actId="478"/>
          <ac:picMkLst>
            <pc:docMk/>
            <pc:sldMk cId="225138023" sldId="2147474327"/>
            <ac:picMk id="1026" creationId="{22C86F16-227F-DA33-757A-6C0229964CE5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12T14:51:13.277" v="25950" actId="47"/>
        <pc:sldMkLst>
          <pc:docMk/>
          <pc:sldMk cId="1567417722" sldId="2147474328"/>
        </pc:sldMkLst>
        <pc:spChg chg="mod">
          <ac:chgData name="Narcis Pica," userId="7ab95714-edbf-49fb-a9ec-b16e796f8292" providerId="ADAL" clId="{0675B03E-7359-40A6-A03D-01EEA381C6D9}" dt="2024-03-26T13:22:43.807" v="10509" actId="20577"/>
          <ac:spMkLst>
            <pc:docMk/>
            <pc:sldMk cId="1567417722" sldId="2147474328"/>
            <ac:spMk id="7" creationId="{1A5FCDA7-E23F-222B-D1B9-7901F89BB7A7}"/>
          </ac:spMkLst>
        </pc:spChg>
        <pc:spChg chg="mod">
          <ac:chgData name="Narcis Pica," userId="7ab95714-edbf-49fb-a9ec-b16e796f8292" providerId="ADAL" clId="{0675B03E-7359-40A6-A03D-01EEA381C6D9}" dt="2024-03-26T13:22:49.539" v="10510"/>
          <ac:spMkLst>
            <pc:docMk/>
            <pc:sldMk cId="1567417722" sldId="2147474328"/>
            <ac:spMk id="52" creationId="{15FCE307-C709-C5D0-269A-F94C042593D4}"/>
          </ac:spMkLst>
        </pc:spChg>
        <pc:grpChg chg="add del mod">
          <ac:chgData name="Narcis Pica," userId="7ab95714-edbf-49fb-a9ec-b16e796f8292" providerId="ADAL" clId="{0675B03E-7359-40A6-A03D-01EEA381C6D9}" dt="2024-03-26T13:24:38.260" v="10517" actId="478"/>
          <ac:grpSpMkLst>
            <pc:docMk/>
            <pc:sldMk cId="1567417722" sldId="2147474328"/>
            <ac:grpSpMk id="2" creationId="{D6AE0FE6-F0ED-E294-EF87-72729429D8B8}"/>
          </ac:grpSpMkLst>
        </pc:grpChg>
        <pc:grpChg chg="mod">
          <ac:chgData name="Narcis Pica," userId="7ab95714-edbf-49fb-a9ec-b16e796f8292" providerId="ADAL" clId="{0675B03E-7359-40A6-A03D-01EEA381C6D9}" dt="2024-03-26T13:22:49.539" v="10510"/>
          <ac:grpSpMkLst>
            <pc:docMk/>
            <pc:sldMk cId="1567417722" sldId="2147474328"/>
            <ac:grpSpMk id="51" creationId="{CD1EF002-30B2-1C57-968C-FDFFACD79061}"/>
          </ac:grpSpMkLst>
        </pc:grp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" creationId="{105074C7-8291-F784-6BD7-F7729C8CFAC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6" creationId="{8B3CCE7D-9509-2B7D-5421-40877A1D0AB4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8" creationId="{ECCDF1A9-A9AE-9704-3251-E9633FDEF404}"/>
          </ac:picMkLst>
        </pc:picChg>
        <pc:picChg chg="del">
          <ac:chgData name="Narcis Pica," userId="7ab95714-edbf-49fb-a9ec-b16e796f8292" providerId="ADAL" clId="{0675B03E-7359-40A6-A03D-01EEA381C6D9}" dt="2024-03-26T13:20:53.559" v="10413" actId="478"/>
          <ac:picMkLst>
            <pc:docMk/>
            <pc:sldMk cId="1567417722" sldId="2147474328"/>
            <ac:picMk id="9" creationId="{FDE4E717-DE49-4C56-28F6-F59E768C0C7B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0" creationId="{8E53023F-4DFD-BA95-72B5-0E850EAB18E5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1" creationId="{AAC18E74-9E7D-6021-D262-57AA3001F63E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2" creationId="{45DE3C53-1438-4F5C-8611-D18B2530F25A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3" creationId="{BDFBE0A2-3E46-CD20-07D3-060F20C08D46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4" creationId="{F497A4DC-3A83-D2E8-50FA-588D7972CEA9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5" creationId="{72FD8F3E-F73C-9696-0AC6-6F044B06DE3C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6" creationId="{27D24BCD-3095-B63E-813C-143C479047D0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7" creationId="{374C2E22-5FA5-49ED-26F5-EB65F677D3FD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8" creationId="{67E3F5CA-2DAB-66D4-8719-01E3338B4238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19" creationId="{3DF606FC-304A-356E-0295-7B7DBB5330D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0" creationId="{FAE54009-989F-45E4-5E6F-6C6A12B1A4F7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1" creationId="{CCEFD94D-A2FC-5066-30FB-CEA98BE6387C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2" creationId="{81047F5D-2083-7BCE-5F2E-97733A255536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3" creationId="{02ADC62A-1AFE-1682-1F62-F52EDDE72CD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4" creationId="{A224BDC2-EC44-9B09-1654-D1BF78C032B9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5" creationId="{4B1D817B-A274-5205-3157-ECFFDE2EA2FB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6" creationId="{9C35B229-3F07-9583-DD15-97E5B96C581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7" creationId="{D5E721B1-D82B-923F-CB7E-EB0FB04ED3A6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8" creationId="{A28923F0-E663-AAC5-5E06-CB5ADD495951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29" creationId="{B0A38227-919A-5E9C-F5BE-E8B308BC0E0A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0" creationId="{F220DD63-5C76-D929-D9F3-35E9AC99265D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1" creationId="{213BFE58-3ECD-D4C0-D1CC-E004BB4210FD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2" creationId="{8DC5214B-7EC6-5026-604C-4BFFCF703FD0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3" creationId="{D98ADBF7-7B50-A8B5-C20B-99AA1A6B03EA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4" creationId="{0A67F9D7-99E7-72CB-1C71-CA9C50A41CD7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5" creationId="{F75F2665-7632-7901-D9F2-D672B5E07621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6" creationId="{3DBA56E1-47D9-8DA1-63C2-47FFF6CD8BF9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7" creationId="{4C8ED38F-374B-9CCE-7B7F-75D84C213FB8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8" creationId="{99A055F4-0207-D0EC-1923-77F4BE831DD7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39" creationId="{35407AAC-64F5-5AF1-EB37-99CDC20506E1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0" creationId="{FC827E8A-18DB-1D15-9346-C1C14C77D7F8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1" creationId="{A3A2B253-C346-EC73-C447-B7E72A8106F0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2" creationId="{16F99594-72F3-4E94-12BD-A60C72786C96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3" creationId="{308F31E7-7F15-53F5-5A93-F61CC2553F2E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4" creationId="{FDF94EB0-70B1-A9EB-7D3C-5002EFE63C3D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5" creationId="{26EDC357-5AA1-82DF-99B6-32C4C53DF9D2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6" creationId="{D65DB51B-55B3-9B30-35D3-17163EF094D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7" creationId="{36943665-A439-D36E-B36A-3157CD2CADFF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8" creationId="{45C240F5-D179-54BC-EF24-F8B2DFE40FC1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49" creationId="{18F068DF-A11F-6538-C837-7B90E3786B09}"/>
          </ac:picMkLst>
        </pc:picChg>
        <pc:picChg chg="del">
          <ac:chgData name="Narcis Pica," userId="7ab95714-edbf-49fb-a9ec-b16e796f8292" providerId="ADAL" clId="{0675B03E-7359-40A6-A03D-01EEA381C6D9}" dt="2024-03-26T13:20:56.377" v="10414" actId="478"/>
          <ac:picMkLst>
            <pc:docMk/>
            <pc:sldMk cId="1567417722" sldId="2147474328"/>
            <ac:picMk id="50" creationId="{F1BD5D9D-9423-4686-406A-ABB6296B46CF}"/>
          </ac:picMkLst>
        </pc:picChg>
        <pc:picChg chg="mod">
          <ac:chgData name="Narcis Pica," userId="7ab95714-edbf-49fb-a9ec-b16e796f8292" providerId="ADAL" clId="{0675B03E-7359-40A6-A03D-01EEA381C6D9}" dt="2024-03-26T13:22:49.539" v="10510"/>
          <ac:picMkLst>
            <pc:docMk/>
            <pc:sldMk cId="1567417722" sldId="2147474328"/>
            <ac:picMk id="53" creationId="{2DDE8398-BF46-EF16-2D8B-18D34E853BED}"/>
          </ac:picMkLst>
        </pc:picChg>
        <pc:picChg chg="mod">
          <ac:chgData name="Narcis Pica," userId="7ab95714-edbf-49fb-a9ec-b16e796f8292" providerId="ADAL" clId="{0675B03E-7359-40A6-A03D-01EEA381C6D9}" dt="2024-03-26T13:22:49.539" v="10510"/>
          <ac:picMkLst>
            <pc:docMk/>
            <pc:sldMk cId="1567417722" sldId="2147474328"/>
            <ac:picMk id="54" creationId="{40BAFCC8-C0AA-4818-264B-4CC1BD5262AD}"/>
          </ac:picMkLst>
        </pc:picChg>
        <pc:picChg chg="add mod ord">
          <ac:chgData name="Narcis Pica," userId="7ab95714-edbf-49fb-a9ec-b16e796f8292" providerId="ADAL" clId="{0675B03E-7359-40A6-A03D-01EEA381C6D9}" dt="2024-03-26T13:24:59.924" v="10524" actId="14100"/>
          <ac:picMkLst>
            <pc:docMk/>
            <pc:sldMk cId="1567417722" sldId="2147474328"/>
            <ac:picMk id="55" creationId="{0B4612BB-3A47-FBBC-9867-E9BA269C0411}"/>
          </ac:picMkLst>
        </pc:picChg>
        <pc:picChg chg="add mod">
          <ac:chgData name="Narcis Pica," userId="7ab95714-edbf-49fb-a9ec-b16e796f8292" providerId="ADAL" clId="{0675B03E-7359-40A6-A03D-01EEA381C6D9}" dt="2024-03-26T13:24:42.843" v="10520"/>
          <ac:picMkLst>
            <pc:docMk/>
            <pc:sldMk cId="1567417722" sldId="2147474328"/>
            <ac:picMk id="56" creationId="{F63E5981-5D27-BC54-0855-D9DA82CC6981}"/>
          </ac:picMkLst>
        </pc:picChg>
        <pc:picChg chg="add del mod ord">
          <ac:chgData name="Narcis Pica," userId="7ab95714-edbf-49fb-a9ec-b16e796f8292" providerId="ADAL" clId="{0675B03E-7359-40A6-A03D-01EEA381C6D9}" dt="2024-03-26T15:31:50.182" v="10807" actId="478"/>
          <ac:picMkLst>
            <pc:docMk/>
            <pc:sldMk cId="1567417722" sldId="2147474328"/>
            <ac:picMk id="57" creationId="{084D865B-2823-982B-A2A7-E09D1F52AA7C}"/>
          </ac:picMkLst>
        </pc:picChg>
        <pc:picChg chg="add mod">
          <ac:chgData name="Narcis Pica," userId="7ab95714-edbf-49fb-a9ec-b16e796f8292" providerId="ADAL" clId="{0675B03E-7359-40A6-A03D-01EEA381C6D9}" dt="2024-03-26T14:33:46.312" v="10545" actId="1076"/>
          <ac:picMkLst>
            <pc:docMk/>
            <pc:sldMk cId="1567417722" sldId="2147474328"/>
            <ac:picMk id="59" creationId="{D9BC57E0-4AEC-1ED8-7D29-51068FCAEE8B}"/>
          </ac:picMkLst>
        </pc:picChg>
        <pc:picChg chg="add mod">
          <ac:chgData name="Narcis Pica," userId="7ab95714-edbf-49fb-a9ec-b16e796f8292" providerId="ADAL" clId="{0675B03E-7359-40A6-A03D-01EEA381C6D9}" dt="2024-03-26T15:32:02.486" v="10810" actId="14100"/>
          <ac:picMkLst>
            <pc:docMk/>
            <pc:sldMk cId="1567417722" sldId="2147474328"/>
            <ac:picMk id="61" creationId="{06B64DA3-A95F-412B-DA5E-8A8745EF3F57}"/>
          </ac:picMkLst>
        </pc:picChg>
      </pc:sldChg>
      <pc:sldChg chg="addSp delSp modSp add del mod ord delAnim">
        <pc:chgData name="Narcis Pica," userId="7ab95714-edbf-49fb-a9ec-b16e796f8292" providerId="ADAL" clId="{0675B03E-7359-40A6-A03D-01EEA381C6D9}" dt="2024-04-08T09:26:51.539" v="22768" actId="47"/>
        <pc:sldMkLst>
          <pc:docMk/>
          <pc:sldMk cId="929110655" sldId="2147474329"/>
        </pc:sldMkLst>
        <pc:spChg chg="add mod">
          <ac:chgData name="Narcis Pica," userId="7ab95714-edbf-49fb-a9ec-b16e796f8292" providerId="ADAL" clId="{0675B03E-7359-40A6-A03D-01EEA381C6D9}" dt="2024-04-01T12:27:59.967" v="15333" actId="20577"/>
          <ac:spMkLst>
            <pc:docMk/>
            <pc:sldMk cId="929110655" sldId="2147474329"/>
            <ac:spMk id="3" creationId="{D2DB7E39-D858-AA59-28B1-FF29310166D3}"/>
          </ac:spMkLst>
        </pc:spChg>
        <pc:spChg chg="mod">
          <ac:chgData name="Narcis Pica," userId="7ab95714-edbf-49fb-a9ec-b16e796f8292" providerId="ADAL" clId="{0675B03E-7359-40A6-A03D-01EEA381C6D9}" dt="2024-04-01T12:29:07.500" v="15371" actId="20577"/>
          <ac:spMkLst>
            <pc:docMk/>
            <pc:sldMk cId="929110655" sldId="2147474329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0675B03E-7359-40A6-A03D-01EEA381C6D9}" dt="2024-04-01T12:28:29.284" v="15336"/>
          <ac:spMkLst>
            <pc:docMk/>
            <pc:sldMk cId="929110655" sldId="2147474329"/>
            <ac:spMk id="8" creationId="{13FF61C5-EA37-D724-3A73-26473BB95F64}"/>
          </ac:spMkLst>
        </pc:spChg>
        <pc:grpChg chg="del">
          <ac:chgData name="Narcis Pica," userId="7ab95714-edbf-49fb-a9ec-b16e796f8292" providerId="ADAL" clId="{0675B03E-7359-40A6-A03D-01EEA381C6D9}" dt="2024-03-26T13:25:13.227" v="10525" actId="478"/>
          <ac:grpSpMkLst>
            <pc:docMk/>
            <pc:sldMk cId="929110655" sldId="2147474329"/>
            <ac:grpSpMk id="2" creationId="{D6AE0FE6-F0ED-E294-EF87-72729429D8B8}"/>
          </ac:grpSpMkLst>
        </pc:grpChg>
        <pc:picChg chg="add mod">
          <ac:chgData name="Narcis Pica," userId="7ab95714-edbf-49fb-a9ec-b16e796f8292" providerId="ADAL" clId="{0675B03E-7359-40A6-A03D-01EEA381C6D9}" dt="2024-04-01T12:28:52.796" v="15338" actId="14100"/>
          <ac:picMkLst>
            <pc:docMk/>
            <pc:sldMk cId="929110655" sldId="2147474329"/>
            <ac:picMk id="2" creationId="{A79F72CA-3E62-FE98-9C9A-B9822C8F0762}"/>
          </ac:picMkLst>
        </pc:picChg>
        <pc:picChg chg="add del mod">
          <ac:chgData name="Narcis Pica," userId="7ab95714-edbf-49fb-a9ec-b16e796f8292" providerId="ADAL" clId="{0675B03E-7359-40A6-A03D-01EEA381C6D9}" dt="2024-04-01T12:28:29.284" v="15336"/>
          <ac:picMkLst>
            <pc:docMk/>
            <pc:sldMk cId="929110655" sldId="2147474329"/>
            <ac:picMk id="6" creationId="{116AA01F-A789-33FF-4E5D-B15231A097FD}"/>
          </ac:picMkLst>
        </pc:picChg>
      </pc:sldChg>
      <pc:sldChg chg="addSp delSp modSp add mod delAnim modAnim">
        <pc:chgData name="Narcis Pica," userId="7ab95714-edbf-49fb-a9ec-b16e796f8292" providerId="ADAL" clId="{0675B03E-7359-40A6-A03D-01EEA381C6D9}" dt="2024-03-26T15:32:47.898" v="10827"/>
        <pc:sldMkLst>
          <pc:docMk/>
          <pc:sldMk cId="364720309" sldId="2147474330"/>
        </pc:sldMkLst>
        <pc:picChg chg="add del mod">
          <ac:chgData name="Narcis Pica," userId="7ab95714-edbf-49fb-a9ec-b16e796f8292" providerId="ADAL" clId="{0675B03E-7359-40A6-A03D-01EEA381C6D9}" dt="2024-03-26T15:32:28.493" v="10817" actId="478"/>
          <ac:picMkLst>
            <pc:docMk/>
            <pc:sldMk cId="364720309" sldId="2147474330"/>
            <ac:picMk id="2" creationId="{9CCE3FA1-B962-A9C5-403B-2855AF644D58}"/>
          </ac:picMkLst>
        </pc:picChg>
        <pc:picChg chg="add mod">
          <ac:chgData name="Narcis Pica," userId="7ab95714-edbf-49fb-a9ec-b16e796f8292" providerId="ADAL" clId="{0675B03E-7359-40A6-A03D-01EEA381C6D9}" dt="2024-03-26T15:32:40.999" v="10821" actId="14100"/>
          <ac:picMkLst>
            <pc:docMk/>
            <pc:sldMk cId="364720309" sldId="2147474330"/>
            <ac:picMk id="6" creationId="{B570BEBE-8DC4-7656-E4A0-0DFB8A2BCD99}"/>
          </ac:picMkLst>
        </pc:picChg>
        <pc:picChg chg="del">
          <ac:chgData name="Narcis Pica," userId="7ab95714-edbf-49fb-a9ec-b16e796f8292" providerId="ADAL" clId="{0675B03E-7359-40A6-A03D-01EEA381C6D9}" dt="2024-03-26T14:36:38.095" v="10586" actId="478"/>
          <ac:picMkLst>
            <pc:docMk/>
            <pc:sldMk cId="364720309" sldId="2147474330"/>
            <ac:picMk id="57" creationId="{084D865B-2823-982B-A2A7-E09D1F52AA7C}"/>
          </ac:picMkLst>
        </pc:picChg>
        <pc:picChg chg="mod">
          <ac:chgData name="Narcis Pica," userId="7ab95714-edbf-49fb-a9ec-b16e796f8292" providerId="ADAL" clId="{0675B03E-7359-40A6-A03D-01EEA381C6D9}" dt="2024-03-26T14:37:04.056" v="10590" actId="1076"/>
          <ac:picMkLst>
            <pc:docMk/>
            <pc:sldMk cId="364720309" sldId="2147474330"/>
            <ac:picMk id="59" creationId="{D9BC57E0-4AEC-1ED8-7D29-51068FCAEE8B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12T11:43:51.908" v="25698" actId="47"/>
        <pc:sldMkLst>
          <pc:docMk/>
          <pc:sldMk cId="1399945164" sldId="2147474331"/>
        </pc:sldMkLst>
        <pc:picChg chg="del">
          <ac:chgData name="Narcis Pica," userId="7ab95714-edbf-49fb-a9ec-b16e796f8292" providerId="ADAL" clId="{0675B03E-7359-40A6-A03D-01EEA381C6D9}" dt="2024-03-26T14:38:08.456" v="10604" actId="478"/>
          <ac:picMkLst>
            <pc:docMk/>
            <pc:sldMk cId="1399945164" sldId="2147474331"/>
            <ac:picMk id="2" creationId="{9CCE3FA1-B962-A9C5-403B-2855AF644D58}"/>
          </ac:picMkLst>
        </pc:picChg>
        <pc:picChg chg="add del mod">
          <ac:chgData name="Narcis Pica," userId="7ab95714-edbf-49fb-a9ec-b16e796f8292" providerId="ADAL" clId="{0675B03E-7359-40A6-A03D-01EEA381C6D9}" dt="2024-03-26T15:40:39.703" v="10919" actId="478"/>
          <ac:picMkLst>
            <pc:docMk/>
            <pc:sldMk cId="1399945164" sldId="2147474331"/>
            <ac:picMk id="3" creationId="{EFE261DB-DA15-D197-511C-4D78632F2A33}"/>
          </ac:picMkLst>
        </pc:picChg>
        <pc:picChg chg="add mod">
          <ac:chgData name="Narcis Pica," userId="7ab95714-edbf-49fb-a9ec-b16e796f8292" providerId="ADAL" clId="{0675B03E-7359-40A6-A03D-01EEA381C6D9}" dt="2024-03-26T15:41:09.149" v="10925" actId="14100"/>
          <ac:picMkLst>
            <pc:docMk/>
            <pc:sldMk cId="1399945164" sldId="2147474331"/>
            <ac:picMk id="8" creationId="{A80F3096-B0E5-F933-CB52-44104E4B8368}"/>
          </ac:picMkLst>
        </pc:picChg>
        <pc:picChg chg="mod">
          <ac:chgData name="Narcis Pica," userId="7ab95714-edbf-49fb-a9ec-b16e796f8292" providerId="ADAL" clId="{0675B03E-7359-40A6-A03D-01EEA381C6D9}" dt="2024-03-26T15:41:01.643" v="10924" actId="1076"/>
          <ac:picMkLst>
            <pc:docMk/>
            <pc:sldMk cId="1399945164" sldId="2147474331"/>
            <ac:picMk id="59" creationId="{D9BC57E0-4AEC-1ED8-7D29-51068FCAEE8B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09T19:31:49.995" v="24204" actId="47"/>
        <pc:sldMkLst>
          <pc:docMk/>
          <pc:sldMk cId="1692283052" sldId="2147474332"/>
        </pc:sldMkLst>
        <pc:picChg chg="add del mod">
          <ac:chgData name="Narcis Pica," userId="7ab95714-edbf-49fb-a9ec-b16e796f8292" providerId="ADAL" clId="{0675B03E-7359-40A6-A03D-01EEA381C6D9}" dt="2024-03-26T15:07:54.954" v="10705" actId="478"/>
          <ac:picMkLst>
            <pc:docMk/>
            <pc:sldMk cId="1692283052" sldId="2147474332"/>
            <ac:picMk id="2" creationId="{62B255AF-B532-C46F-3B85-69659E657A5B}"/>
          </ac:picMkLst>
        </pc:picChg>
        <pc:picChg chg="del">
          <ac:chgData name="Narcis Pica," userId="7ab95714-edbf-49fb-a9ec-b16e796f8292" providerId="ADAL" clId="{0675B03E-7359-40A6-A03D-01EEA381C6D9}" dt="2024-03-26T14:39:12.960" v="10619" actId="478"/>
          <ac:picMkLst>
            <pc:docMk/>
            <pc:sldMk cId="1692283052" sldId="2147474332"/>
            <ac:picMk id="3" creationId="{EFE261DB-DA15-D197-511C-4D78632F2A33}"/>
          </ac:picMkLst>
        </pc:picChg>
        <pc:picChg chg="add del mod">
          <ac:chgData name="Narcis Pica," userId="7ab95714-edbf-49fb-a9ec-b16e796f8292" providerId="ADAL" clId="{0675B03E-7359-40A6-A03D-01EEA381C6D9}" dt="2024-03-26T15:38:23.815" v="10888" actId="478"/>
          <ac:picMkLst>
            <pc:docMk/>
            <pc:sldMk cId="1692283052" sldId="2147474332"/>
            <ac:picMk id="8" creationId="{F99AD10D-A490-8214-CB03-E2674B09AAF1}"/>
          </ac:picMkLst>
        </pc:picChg>
        <pc:picChg chg="add del mod">
          <ac:chgData name="Narcis Pica," userId="7ab95714-edbf-49fb-a9ec-b16e796f8292" providerId="ADAL" clId="{0675B03E-7359-40A6-A03D-01EEA381C6D9}" dt="2024-03-26T15:39:13.435" v="10901" actId="478"/>
          <ac:picMkLst>
            <pc:docMk/>
            <pc:sldMk cId="1692283052" sldId="2147474332"/>
            <ac:picMk id="10" creationId="{E07D7DF3-C70C-8864-5A99-3EA731E94A80}"/>
          </ac:picMkLst>
        </pc:picChg>
        <pc:picChg chg="add mod">
          <ac:chgData name="Narcis Pica," userId="7ab95714-edbf-49fb-a9ec-b16e796f8292" providerId="ADAL" clId="{0675B03E-7359-40A6-A03D-01EEA381C6D9}" dt="2024-03-26T15:38:42.184" v="10892" actId="14100"/>
          <ac:picMkLst>
            <pc:docMk/>
            <pc:sldMk cId="1692283052" sldId="2147474332"/>
            <ac:picMk id="12" creationId="{A83610E0-6FD8-7C2C-ACAA-220D57BF0C28}"/>
          </ac:picMkLst>
        </pc:picChg>
        <pc:picChg chg="add mod">
          <ac:chgData name="Narcis Pica," userId="7ab95714-edbf-49fb-a9ec-b16e796f8292" providerId="ADAL" clId="{0675B03E-7359-40A6-A03D-01EEA381C6D9}" dt="2024-03-26T15:39:26.724" v="10905" actId="14100"/>
          <ac:picMkLst>
            <pc:docMk/>
            <pc:sldMk cId="1692283052" sldId="2147474332"/>
            <ac:picMk id="14" creationId="{C8785417-8DA7-EDC4-CD82-1E3D6E46F0D4}"/>
          </ac:picMkLst>
        </pc:picChg>
        <pc:picChg chg="mod">
          <ac:chgData name="Narcis Pica," userId="7ab95714-edbf-49fb-a9ec-b16e796f8292" providerId="ADAL" clId="{0675B03E-7359-40A6-A03D-01EEA381C6D9}" dt="2024-03-26T14:39:31.660" v="10622" actId="1076"/>
          <ac:picMkLst>
            <pc:docMk/>
            <pc:sldMk cId="1692283052" sldId="2147474332"/>
            <ac:picMk id="59" creationId="{D9BC57E0-4AEC-1ED8-7D29-51068FCAEE8B}"/>
          </ac:picMkLst>
        </pc:picChg>
      </pc:sldChg>
      <pc:sldChg chg="addSp delSp modSp add del mod ord delAnim modAnim">
        <pc:chgData name="Narcis Pica," userId="7ab95714-edbf-49fb-a9ec-b16e796f8292" providerId="ADAL" clId="{0675B03E-7359-40A6-A03D-01EEA381C6D9}" dt="2024-04-09T19:32:00.817" v="24206" actId="47"/>
        <pc:sldMkLst>
          <pc:docMk/>
          <pc:sldMk cId="4033231573" sldId="2147474333"/>
        </pc:sldMkLst>
        <pc:picChg chg="del">
          <ac:chgData name="Narcis Pica," userId="7ab95714-edbf-49fb-a9ec-b16e796f8292" providerId="ADAL" clId="{0675B03E-7359-40A6-A03D-01EEA381C6D9}" dt="2024-03-26T14:40:11.868" v="10633" actId="478"/>
          <ac:picMkLst>
            <pc:docMk/>
            <pc:sldMk cId="4033231573" sldId="2147474333"/>
            <ac:picMk id="2" creationId="{62B255AF-B532-C46F-3B85-69659E657A5B}"/>
          </ac:picMkLst>
        </pc:picChg>
        <pc:picChg chg="add del mod">
          <ac:chgData name="Narcis Pica," userId="7ab95714-edbf-49fb-a9ec-b16e796f8292" providerId="ADAL" clId="{0675B03E-7359-40A6-A03D-01EEA381C6D9}" dt="2024-03-26T14:44:02.198" v="10643" actId="478"/>
          <ac:picMkLst>
            <pc:docMk/>
            <pc:sldMk cId="4033231573" sldId="2147474333"/>
            <ac:picMk id="3" creationId="{2FDBEB24-EA36-CB58-EA84-A56FFE585809}"/>
          </ac:picMkLst>
        </pc:picChg>
        <pc:picChg chg="add del mod">
          <ac:chgData name="Narcis Pica," userId="7ab95714-edbf-49fb-a9ec-b16e796f8292" providerId="ADAL" clId="{0675B03E-7359-40A6-A03D-01EEA381C6D9}" dt="2024-03-26T15:07:18.767" v="10704" actId="478"/>
          <ac:picMkLst>
            <pc:docMk/>
            <pc:sldMk cId="4033231573" sldId="2147474333"/>
            <ac:picMk id="8" creationId="{0493B2E2-BAA5-1120-0EF5-C5189C72C260}"/>
          </ac:picMkLst>
        </pc:picChg>
        <pc:picChg chg="add del mod">
          <ac:chgData name="Narcis Pica," userId="7ab95714-edbf-49fb-a9ec-b16e796f8292" providerId="ADAL" clId="{0675B03E-7359-40A6-A03D-01EEA381C6D9}" dt="2024-03-26T15:21:52.445" v="10765" actId="478"/>
          <ac:picMkLst>
            <pc:docMk/>
            <pc:sldMk cId="4033231573" sldId="2147474333"/>
            <ac:picMk id="10" creationId="{3A865CB7-3EA9-30E4-F06D-B15AE6B2DEBC}"/>
          </ac:picMkLst>
        </pc:picChg>
        <pc:picChg chg="add mod">
          <ac:chgData name="Narcis Pica," userId="7ab95714-edbf-49fb-a9ec-b16e796f8292" providerId="ADAL" clId="{0675B03E-7359-40A6-A03D-01EEA381C6D9}" dt="2024-03-26T15:25:29.036" v="10777" actId="14100"/>
          <ac:picMkLst>
            <pc:docMk/>
            <pc:sldMk cId="4033231573" sldId="2147474333"/>
            <ac:picMk id="12" creationId="{39698852-BFBB-4C7F-EBEE-17F5226B624B}"/>
          </ac:picMkLst>
        </pc:picChg>
        <pc:picChg chg="mod">
          <ac:chgData name="Narcis Pica," userId="7ab95714-edbf-49fb-a9ec-b16e796f8292" providerId="ADAL" clId="{0675B03E-7359-40A6-A03D-01EEA381C6D9}" dt="2024-03-26T15:18:27.991" v="10760" actId="1076"/>
          <ac:picMkLst>
            <pc:docMk/>
            <pc:sldMk cId="4033231573" sldId="2147474333"/>
            <ac:picMk id="55" creationId="{0B4612BB-3A47-FBBC-9867-E9BA269C0411}"/>
          </ac:picMkLst>
        </pc:picChg>
        <pc:picChg chg="mod">
          <ac:chgData name="Narcis Pica," userId="7ab95714-edbf-49fb-a9ec-b16e796f8292" providerId="ADAL" clId="{0675B03E-7359-40A6-A03D-01EEA381C6D9}" dt="2024-03-26T15:25:18.101" v="10775" actId="1076"/>
          <ac:picMkLst>
            <pc:docMk/>
            <pc:sldMk cId="4033231573" sldId="2147474333"/>
            <ac:picMk id="59" creationId="{D9BC57E0-4AEC-1ED8-7D29-51068FCAEE8B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3-26T15:34:44.475" v="10844"/>
        <pc:sldMkLst>
          <pc:docMk/>
          <pc:sldMk cId="3847308265" sldId="2147474334"/>
        </pc:sldMkLst>
        <pc:picChg chg="add del mod">
          <ac:chgData name="Narcis Pica," userId="7ab95714-edbf-49fb-a9ec-b16e796f8292" providerId="ADAL" clId="{0675B03E-7359-40A6-A03D-01EEA381C6D9}" dt="2024-03-26T15:33:55.183" v="10829" actId="478"/>
          <ac:picMkLst>
            <pc:docMk/>
            <pc:sldMk cId="3847308265" sldId="2147474334"/>
            <ac:picMk id="3" creationId="{1BB2571D-79AF-E701-F20A-BD09BF1E0633}"/>
          </ac:picMkLst>
        </pc:picChg>
        <pc:picChg chg="add mod">
          <ac:chgData name="Narcis Pica," userId="7ab95714-edbf-49fb-a9ec-b16e796f8292" providerId="ADAL" clId="{0675B03E-7359-40A6-A03D-01EEA381C6D9}" dt="2024-03-26T15:34:10.859" v="10833" actId="14100"/>
          <ac:picMkLst>
            <pc:docMk/>
            <pc:sldMk cId="3847308265" sldId="2147474334"/>
            <ac:picMk id="8" creationId="{94C0FA84-87A5-0B75-658E-E9C2BD4D7896}"/>
          </ac:picMkLst>
        </pc:picChg>
        <pc:picChg chg="add mod">
          <ac:chgData name="Narcis Pica," userId="7ab95714-edbf-49fb-a9ec-b16e796f8292" providerId="ADAL" clId="{0675B03E-7359-40A6-A03D-01EEA381C6D9}" dt="2024-03-26T15:34:41.953" v="10843" actId="14100"/>
          <ac:picMkLst>
            <pc:docMk/>
            <pc:sldMk cId="3847308265" sldId="2147474334"/>
            <ac:picMk id="10" creationId="{CBB434BF-A817-65FD-A531-F82285516129}"/>
          </ac:picMkLst>
        </pc:picChg>
        <pc:picChg chg="mod">
          <ac:chgData name="Narcis Pica," userId="7ab95714-edbf-49fb-a9ec-b16e796f8292" providerId="ADAL" clId="{0675B03E-7359-40A6-A03D-01EEA381C6D9}" dt="2024-03-26T14:49:47.357" v="10674" actId="1076"/>
          <ac:picMkLst>
            <pc:docMk/>
            <pc:sldMk cId="3847308265" sldId="2147474334"/>
            <ac:picMk id="59" creationId="{D9BC57E0-4AEC-1ED8-7D29-51068FCAEE8B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3-26T15:37:40.082" v="10884" actId="1076"/>
        <pc:sldMkLst>
          <pc:docMk/>
          <pc:sldMk cId="541851932" sldId="2147474335"/>
        </pc:sldMkLst>
        <pc:picChg chg="add del mod">
          <ac:chgData name="Narcis Pica," userId="7ab95714-edbf-49fb-a9ec-b16e796f8292" providerId="ADAL" clId="{0675B03E-7359-40A6-A03D-01EEA381C6D9}" dt="2024-03-26T15:35:03.962" v="10845" actId="478"/>
          <ac:picMkLst>
            <pc:docMk/>
            <pc:sldMk cId="541851932" sldId="2147474335"/>
            <ac:picMk id="3" creationId="{735FF9D6-EFE4-6144-4447-F671468C4DAB}"/>
          </ac:picMkLst>
        </pc:picChg>
        <pc:picChg chg="add mod ord">
          <ac:chgData name="Narcis Pica," userId="7ab95714-edbf-49fb-a9ec-b16e796f8292" providerId="ADAL" clId="{0675B03E-7359-40A6-A03D-01EEA381C6D9}" dt="2024-03-26T15:37:40.082" v="10884" actId="1076"/>
          <ac:picMkLst>
            <pc:docMk/>
            <pc:sldMk cId="541851932" sldId="2147474335"/>
            <ac:picMk id="8" creationId="{913BFABB-455E-F919-CDCA-A6891CD2DBE3}"/>
          </ac:picMkLst>
        </pc:picChg>
        <pc:picChg chg="add mod">
          <ac:chgData name="Narcis Pica," userId="7ab95714-edbf-49fb-a9ec-b16e796f8292" providerId="ADAL" clId="{0675B03E-7359-40A6-A03D-01EEA381C6D9}" dt="2024-03-26T15:36:20.859" v="10861" actId="1076"/>
          <ac:picMkLst>
            <pc:docMk/>
            <pc:sldMk cId="541851932" sldId="2147474335"/>
            <ac:picMk id="10" creationId="{C9E128DC-2CB7-BCB7-45DB-2C5620791575}"/>
          </ac:picMkLst>
        </pc:picChg>
        <pc:picChg chg="add mod ord">
          <ac:chgData name="Narcis Pica," userId="7ab95714-edbf-49fb-a9ec-b16e796f8292" providerId="ADAL" clId="{0675B03E-7359-40A6-A03D-01EEA381C6D9}" dt="2024-03-26T15:37:32.738" v="10883" actId="14100"/>
          <ac:picMkLst>
            <pc:docMk/>
            <pc:sldMk cId="541851932" sldId="2147474335"/>
            <ac:picMk id="12" creationId="{5CD0F6B0-8495-4E52-9D72-D0D82F784D10}"/>
          </ac:picMkLst>
        </pc:picChg>
        <pc:picChg chg="add mod">
          <ac:chgData name="Narcis Pica," userId="7ab95714-edbf-49fb-a9ec-b16e796f8292" providerId="ADAL" clId="{0675B03E-7359-40A6-A03D-01EEA381C6D9}" dt="2024-03-26T15:36:29.276" v="10862" actId="1076"/>
          <ac:picMkLst>
            <pc:docMk/>
            <pc:sldMk cId="541851932" sldId="2147474335"/>
            <ac:picMk id="13" creationId="{F193BB5B-B345-C134-3B6B-4989B9E10483}"/>
          </ac:picMkLst>
        </pc:picChg>
        <pc:picChg chg="mod">
          <ac:chgData name="Narcis Pica," userId="7ab95714-edbf-49fb-a9ec-b16e796f8292" providerId="ADAL" clId="{0675B03E-7359-40A6-A03D-01EEA381C6D9}" dt="2024-03-26T15:05:22.739" v="10691" actId="1076"/>
          <ac:picMkLst>
            <pc:docMk/>
            <pc:sldMk cId="541851932" sldId="2147474335"/>
            <ac:picMk id="59" creationId="{D9BC57E0-4AEC-1ED8-7D29-51068FCAEE8B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09T19:31:55.259" v="24205" actId="47"/>
        <pc:sldMkLst>
          <pc:docMk/>
          <pc:sldMk cId="1320912745" sldId="2147474336"/>
        </pc:sldMkLst>
        <pc:picChg chg="add del mod">
          <ac:chgData name="Narcis Pica," userId="7ab95714-edbf-49fb-a9ec-b16e796f8292" providerId="ADAL" clId="{0675B03E-7359-40A6-A03D-01EEA381C6D9}" dt="2024-03-26T15:41:39.044" v="10933" actId="478"/>
          <ac:picMkLst>
            <pc:docMk/>
            <pc:sldMk cId="1320912745" sldId="2147474336"/>
            <ac:picMk id="3" creationId="{29E86716-DA5D-7153-B876-F089268C52DF}"/>
          </ac:picMkLst>
        </pc:picChg>
        <pc:picChg chg="del mod ord">
          <ac:chgData name="Narcis Pica," userId="7ab95714-edbf-49fb-a9ec-b16e796f8292" providerId="ADAL" clId="{0675B03E-7359-40A6-A03D-01EEA381C6D9}" dt="2024-03-26T15:26:07.983" v="10786" actId="478"/>
          <ac:picMkLst>
            <pc:docMk/>
            <pc:sldMk cId="1320912745" sldId="2147474336"/>
            <ac:picMk id="8" creationId="{0493B2E2-BAA5-1120-0EF5-C5189C72C260}"/>
          </ac:picMkLst>
        </pc:picChg>
        <pc:picChg chg="add mod ord">
          <ac:chgData name="Narcis Pica," userId="7ab95714-edbf-49fb-a9ec-b16e796f8292" providerId="ADAL" clId="{0675B03E-7359-40A6-A03D-01EEA381C6D9}" dt="2024-03-26T15:42:27.087" v="10948" actId="14100"/>
          <ac:picMkLst>
            <pc:docMk/>
            <pc:sldMk cId="1320912745" sldId="2147474336"/>
            <ac:picMk id="9" creationId="{E5ED4C05-4B80-D8A2-6607-919199F225A7}"/>
          </ac:picMkLst>
        </pc:picChg>
        <pc:picChg chg="add mod">
          <ac:chgData name="Narcis Pica," userId="7ab95714-edbf-49fb-a9ec-b16e796f8292" providerId="ADAL" clId="{0675B03E-7359-40A6-A03D-01EEA381C6D9}" dt="2024-03-26T15:41:55.768" v="10937" actId="14100"/>
          <ac:picMkLst>
            <pc:docMk/>
            <pc:sldMk cId="1320912745" sldId="2147474336"/>
            <ac:picMk id="11" creationId="{29BFD254-D0C5-891D-4E6A-0B5CED51F54A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09T19:31:44.185" v="24203" actId="47"/>
        <pc:sldMkLst>
          <pc:docMk/>
          <pc:sldMk cId="3319705072" sldId="2147474337"/>
        </pc:sldMkLst>
        <pc:picChg chg="del">
          <ac:chgData name="Narcis Pica," userId="7ab95714-edbf-49fb-a9ec-b16e796f8292" providerId="ADAL" clId="{0675B03E-7359-40A6-A03D-01EEA381C6D9}" dt="2024-03-26T15:12:18.136" v="10725" actId="478"/>
          <ac:picMkLst>
            <pc:docMk/>
            <pc:sldMk cId="3319705072" sldId="2147474337"/>
            <ac:picMk id="2" creationId="{9CCE3FA1-B962-A9C5-403B-2855AF644D58}"/>
          </ac:picMkLst>
        </pc:picChg>
        <pc:picChg chg="add del mod">
          <ac:chgData name="Narcis Pica," userId="7ab95714-edbf-49fb-a9ec-b16e796f8292" providerId="ADAL" clId="{0675B03E-7359-40A6-A03D-01EEA381C6D9}" dt="2024-03-26T15:40:07.964" v="10908" actId="478"/>
          <ac:picMkLst>
            <pc:docMk/>
            <pc:sldMk cId="3319705072" sldId="2147474337"/>
            <ac:picMk id="6" creationId="{DA8E6EA7-CAA5-DB54-0B10-85B772D2B62A}"/>
          </ac:picMkLst>
        </pc:picChg>
        <pc:picChg chg="add mod">
          <ac:chgData name="Narcis Pica," userId="7ab95714-edbf-49fb-a9ec-b16e796f8292" providerId="ADAL" clId="{0675B03E-7359-40A6-A03D-01EEA381C6D9}" dt="2024-03-26T15:40:21.174" v="10912" actId="14100"/>
          <ac:picMkLst>
            <pc:docMk/>
            <pc:sldMk cId="3319705072" sldId="2147474337"/>
            <ac:picMk id="9" creationId="{040409E3-99DF-2248-37F0-037B1ABB963E}"/>
          </ac:picMkLst>
        </pc:picChg>
        <pc:picChg chg="mod">
          <ac:chgData name="Narcis Pica," userId="7ab95714-edbf-49fb-a9ec-b16e796f8292" providerId="ADAL" clId="{0675B03E-7359-40A6-A03D-01EEA381C6D9}" dt="2024-03-26T15:12:23.354" v="10726" actId="1076"/>
          <ac:picMkLst>
            <pc:docMk/>
            <pc:sldMk cId="3319705072" sldId="2147474337"/>
            <ac:picMk id="59" creationId="{D9BC57E0-4AEC-1ED8-7D29-51068FCAEE8B}"/>
          </ac:picMkLst>
        </pc:picChg>
      </pc:sldChg>
      <pc:sldChg chg="add del">
        <pc:chgData name="Narcis Pica," userId="7ab95714-edbf-49fb-a9ec-b16e796f8292" providerId="ADAL" clId="{0675B03E-7359-40A6-A03D-01EEA381C6D9}" dt="2024-03-26T15:43:12.146" v="10953" actId="2696"/>
        <pc:sldMkLst>
          <pc:docMk/>
          <pc:sldMk cId="671417490" sldId="2147474338"/>
        </pc:sldMkLst>
      </pc:sldChg>
      <pc:sldChg chg="addSp delSp modSp add del mod">
        <pc:chgData name="Narcis Pica," userId="7ab95714-edbf-49fb-a9ec-b16e796f8292" providerId="ADAL" clId="{0675B03E-7359-40A6-A03D-01EEA381C6D9}" dt="2024-04-08T08:52:53.801" v="22751" actId="47"/>
        <pc:sldMkLst>
          <pc:docMk/>
          <pc:sldMk cId="3125094185" sldId="2147474338"/>
        </pc:sldMkLst>
        <pc:spChg chg="del">
          <ac:chgData name="Narcis Pica," userId="7ab95714-edbf-49fb-a9ec-b16e796f8292" providerId="ADAL" clId="{0675B03E-7359-40A6-A03D-01EEA381C6D9}" dt="2024-03-26T15:51:22.627" v="10956" actId="478"/>
          <ac:spMkLst>
            <pc:docMk/>
            <pc:sldMk cId="3125094185" sldId="2147474338"/>
            <ac:spMk id="2" creationId="{AEE92647-F48D-5B85-595D-4B93D21363FE}"/>
          </ac:spMkLst>
        </pc:spChg>
        <pc:spChg chg="mod">
          <ac:chgData name="Narcis Pica," userId="7ab95714-edbf-49fb-a9ec-b16e796f8292" providerId="ADAL" clId="{0675B03E-7359-40A6-A03D-01EEA381C6D9}" dt="2024-03-26T15:53:38.985" v="11138" actId="20577"/>
          <ac:spMkLst>
            <pc:docMk/>
            <pc:sldMk cId="3125094185" sldId="2147474338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26T15:51:24.604" v="10957" actId="478"/>
          <ac:grpSpMkLst>
            <pc:docMk/>
            <pc:sldMk cId="3125094185" sldId="2147474338"/>
            <ac:grpSpMk id="6" creationId="{72782DF0-6FC0-53F5-B92E-B68DF73BA91A}"/>
          </ac:grpSpMkLst>
        </pc:grpChg>
        <pc:picChg chg="add mod">
          <ac:chgData name="Narcis Pica," userId="7ab95714-edbf-49fb-a9ec-b16e796f8292" providerId="ADAL" clId="{0675B03E-7359-40A6-A03D-01EEA381C6D9}" dt="2024-03-26T15:52:40.025" v="10963" actId="1076"/>
          <ac:picMkLst>
            <pc:docMk/>
            <pc:sldMk cId="3125094185" sldId="2147474338"/>
            <ac:picMk id="10" creationId="{1DA0EF96-0CFB-1BAB-437E-118350F29C6B}"/>
          </ac:picMkLst>
        </pc:picChg>
      </pc:sldChg>
      <pc:sldChg chg="addSp delSp modSp add mod delAnim">
        <pc:chgData name="Narcis Pica," userId="7ab95714-edbf-49fb-a9ec-b16e796f8292" providerId="ADAL" clId="{0675B03E-7359-40A6-A03D-01EEA381C6D9}" dt="2024-03-26T16:08:52.118" v="11283" actId="20577"/>
        <pc:sldMkLst>
          <pc:docMk/>
          <pc:sldMk cId="2440745684" sldId="2147474339"/>
        </pc:sldMkLst>
        <pc:spChg chg="del">
          <ac:chgData name="Narcis Pica," userId="7ab95714-edbf-49fb-a9ec-b16e796f8292" providerId="ADAL" clId="{0675B03E-7359-40A6-A03D-01EEA381C6D9}" dt="2024-03-26T16:02:27.788" v="11188" actId="478"/>
          <ac:spMkLst>
            <pc:docMk/>
            <pc:sldMk cId="2440745684" sldId="2147474339"/>
            <ac:spMk id="2" creationId="{51CCB0B2-DA0B-DAD6-4F09-7A1F37320C53}"/>
          </ac:spMkLst>
        </pc:spChg>
        <pc:spChg chg="mod">
          <ac:chgData name="Narcis Pica," userId="7ab95714-edbf-49fb-a9ec-b16e796f8292" providerId="ADAL" clId="{0675B03E-7359-40A6-A03D-01EEA381C6D9}" dt="2024-03-26T16:08:52.118" v="11283" actId="20577"/>
          <ac:spMkLst>
            <pc:docMk/>
            <pc:sldMk cId="2440745684" sldId="2147474339"/>
            <ac:spMk id="7" creationId="{1A5FCDA7-E23F-222B-D1B9-7901F89BB7A7}"/>
          </ac:spMkLst>
        </pc:spChg>
        <pc:spChg chg="del">
          <ac:chgData name="Narcis Pica," userId="7ab95714-edbf-49fb-a9ec-b16e796f8292" providerId="ADAL" clId="{0675B03E-7359-40A6-A03D-01EEA381C6D9}" dt="2024-03-26T16:02:25.500" v="11187" actId="478"/>
          <ac:spMkLst>
            <pc:docMk/>
            <pc:sldMk cId="2440745684" sldId="2147474339"/>
            <ac:spMk id="9" creationId="{83648F43-9D5A-E29F-A7F1-0006A2D51A33}"/>
          </ac:spMkLst>
        </pc:spChg>
        <pc:picChg chg="add del mod ord">
          <ac:chgData name="Narcis Pica," userId="7ab95714-edbf-49fb-a9ec-b16e796f8292" providerId="ADAL" clId="{0675B03E-7359-40A6-A03D-01EEA381C6D9}" dt="2024-03-26T16:06:01.570" v="11201" actId="478"/>
          <ac:picMkLst>
            <pc:docMk/>
            <pc:sldMk cId="2440745684" sldId="2147474339"/>
            <ac:picMk id="3" creationId="{350EE13A-F0A8-6AE2-3EA6-722B8140BE0C}"/>
          </ac:picMkLst>
        </pc:picChg>
        <pc:picChg chg="add mod">
          <ac:chgData name="Narcis Pica," userId="7ab95714-edbf-49fb-a9ec-b16e796f8292" providerId="ADAL" clId="{0675B03E-7359-40A6-A03D-01EEA381C6D9}" dt="2024-03-26T16:07:12.034" v="11213" actId="166"/>
          <ac:picMkLst>
            <pc:docMk/>
            <pc:sldMk cId="2440745684" sldId="2147474339"/>
            <ac:picMk id="6" creationId="{0F676C69-1BFF-503A-706E-D4D6ADFEE758}"/>
          </ac:picMkLst>
        </pc:picChg>
        <pc:picChg chg="del">
          <ac:chgData name="Narcis Pica," userId="7ab95714-edbf-49fb-a9ec-b16e796f8292" providerId="ADAL" clId="{0675B03E-7359-40A6-A03D-01EEA381C6D9}" dt="2024-03-26T16:02:29.301" v="11189" actId="478"/>
          <ac:picMkLst>
            <pc:docMk/>
            <pc:sldMk cId="2440745684" sldId="2147474339"/>
            <ac:picMk id="10" creationId="{781419FD-A8D8-816B-9CF0-E41FDBF69028}"/>
          </ac:picMkLst>
        </pc:picChg>
        <pc:picChg chg="del">
          <ac:chgData name="Narcis Pica," userId="7ab95714-edbf-49fb-a9ec-b16e796f8292" providerId="ADAL" clId="{0675B03E-7359-40A6-A03D-01EEA381C6D9}" dt="2024-03-26T16:02:32.640" v="11191" actId="478"/>
          <ac:picMkLst>
            <pc:docMk/>
            <pc:sldMk cId="2440745684" sldId="2147474339"/>
            <ac:picMk id="11" creationId="{8B9DE76C-6D57-3699-FC8A-AB6ABE15A6BB}"/>
          </ac:picMkLst>
        </pc:picChg>
        <pc:picChg chg="del">
          <ac:chgData name="Narcis Pica," userId="7ab95714-edbf-49fb-a9ec-b16e796f8292" providerId="ADAL" clId="{0675B03E-7359-40A6-A03D-01EEA381C6D9}" dt="2024-03-26T16:02:30.934" v="11190" actId="478"/>
          <ac:picMkLst>
            <pc:docMk/>
            <pc:sldMk cId="2440745684" sldId="2147474339"/>
            <ac:picMk id="12" creationId="{28C500B9-BB3F-4004-92B2-9007681D2862}"/>
          </ac:picMkLst>
        </pc:picChg>
        <pc:picChg chg="add mod ord">
          <ac:chgData name="Narcis Pica," userId="7ab95714-edbf-49fb-a9ec-b16e796f8292" providerId="ADAL" clId="{0675B03E-7359-40A6-A03D-01EEA381C6D9}" dt="2024-03-26T16:07:57.631" v="11218" actId="167"/>
          <ac:picMkLst>
            <pc:docMk/>
            <pc:sldMk cId="2440745684" sldId="2147474339"/>
            <ac:picMk id="13" creationId="{7DD78D47-665C-F6D5-37A5-DECDA98DD033}"/>
          </ac:picMkLst>
        </pc:picChg>
      </pc:sldChg>
      <pc:sldChg chg="add del">
        <pc:chgData name="Narcis Pica," userId="7ab95714-edbf-49fb-a9ec-b16e796f8292" providerId="ADAL" clId="{0675B03E-7359-40A6-A03D-01EEA381C6D9}" dt="2024-03-26T16:09:10.620" v="11285" actId="47"/>
        <pc:sldMkLst>
          <pc:docMk/>
          <pc:sldMk cId="956045799" sldId="2147474340"/>
        </pc:sldMkLst>
      </pc:sldChg>
      <pc:sldChg chg="addSp delSp modSp add mod modAnim">
        <pc:chgData name="Narcis Pica," userId="7ab95714-edbf-49fb-a9ec-b16e796f8292" providerId="ADAL" clId="{0675B03E-7359-40A6-A03D-01EEA381C6D9}" dt="2024-03-26T16:38:39.429" v="11428" actId="20577"/>
        <pc:sldMkLst>
          <pc:docMk/>
          <pc:sldMk cId="1106637501" sldId="2147474340"/>
        </pc:sldMkLst>
        <pc:spChg chg="mod">
          <ac:chgData name="Narcis Pica," userId="7ab95714-edbf-49fb-a9ec-b16e796f8292" providerId="ADAL" clId="{0675B03E-7359-40A6-A03D-01EEA381C6D9}" dt="2024-03-26T16:38:39.429" v="11428" actId="20577"/>
          <ac:spMkLst>
            <pc:docMk/>
            <pc:sldMk cId="1106637501" sldId="2147474340"/>
            <ac:spMk id="7" creationId="{1A5FCDA7-E23F-222B-D1B9-7901F89BB7A7}"/>
          </ac:spMkLst>
        </pc:spChg>
        <pc:grpChg chg="add del mod">
          <ac:chgData name="Narcis Pica," userId="7ab95714-edbf-49fb-a9ec-b16e796f8292" providerId="ADAL" clId="{0675B03E-7359-40A6-A03D-01EEA381C6D9}" dt="2024-03-26T16:09:31.241" v="11289" actId="165"/>
          <ac:grpSpMkLst>
            <pc:docMk/>
            <pc:sldMk cId="1106637501" sldId="2147474340"/>
            <ac:grpSpMk id="2" creationId="{CCCF6F98-E599-7B46-35AE-F4C200F167D3}"/>
          </ac:grpSpMkLst>
        </pc:grpChg>
        <pc:grpChg chg="mod ord topLvl">
          <ac:chgData name="Narcis Pica," userId="7ab95714-edbf-49fb-a9ec-b16e796f8292" providerId="ADAL" clId="{0675B03E-7359-40A6-A03D-01EEA381C6D9}" dt="2024-03-26T16:09:53.773" v="11293" actId="167"/>
          <ac:grpSpMkLst>
            <pc:docMk/>
            <pc:sldMk cId="1106637501" sldId="2147474340"/>
            <ac:grpSpMk id="3" creationId="{26557771-7D5A-5A78-442B-594E13FC6258}"/>
          </ac:grpSpMkLst>
        </pc:grpChg>
        <pc:picChg chg="mod topLvl">
          <ac:chgData name="Narcis Pica," userId="7ab95714-edbf-49fb-a9ec-b16e796f8292" providerId="ADAL" clId="{0675B03E-7359-40A6-A03D-01EEA381C6D9}" dt="2024-03-26T16:10:15.629" v="11296" actId="1076"/>
          <ac:picMkLst>
            <pc:docMk/>
            <pc:sldMk cId="1106637501" sldId="2147474340"/>
            <ac:picMk id="8" creationId="{2312803F-F392-04F2-8962-6EDF3A7FBA8B}"/>
          </ac:picMkLst>
        </pc:picChg>
        <pc:picChg chg="mod">
          <ac:chgData name="Narcis Pica," userId="7ab95714-edbf-49fb-a9ec-b16e796f8292" providerId="ADAL" clId="{0675B03E-7359-40A6-A03D-01EEA381C6D9}" dt="2024-03-26T16:10:06.519" v="11295" actId="14100"/>
          <ac:picMkLst>
            <pc:docMk/>
            <pc:sldMk cId="1106637501" sldId="2147474340"/>
            <ac:picMk id="9" creationId="{C91D9875-7E5A-B373-158C-122CADB90DF5}"/>
          </ac:picMkLst>
        </pc:picChg>
        <pc:picChg chg="mod">
          <ac:chgData name="Narcis Pica," userId="7ab95714-edbf-49fb-a9ec-b16e796f8292" providerId="ADAL" clId="{0675B03E-7359-40A6-A03D-01EEA381C6D9}" dt="2024-03-26T16:09:31.241" v="11289" actId="165"/>
          <ac:picMkLst>
            <pc:docMk/>
            <pc:sldMk cId="1106637501" sldId="2147474340"/>
            <ac:picMk id="10" creationId="{BD77559A-5A58-80C3-EADA-CC14E0B173D5}"/>
          </ac:picMkLst>
        </pc:picChg>
        <pc:picChg chg="del">
          <ac:chgData name="Narcis Pica," userId="7ab95714-edbf-49fb-a9ec-b16e796f8292" providerId="ADAL" clId="{0675B03E-7359-40A6-A03D-01EEA381C6D9}" dt="2024-03-26T16:09:16.386" v="11287" actId="478"/>
          <ac:picMkLst>
            <pc:docMk/>
            <pc:sldMk cId="1106637501" sldId="2147474340"/>
            <ac:picMk id="13" creationId="{7DD78D47-665C-F6D5-37A5-DECDA98DD033}"/>
          </ac:picMkLst>
        </pc:picChg>
      </pc:sldChg>
      <pc:sldChg chg="addSp delSp modSp add mod delAnim modAnim">
        <pc:chgData name="Narcis Pica," userId="7ab95714-edbf-49fb-a9ec-b16e796f8292" providerId="ADAL" clId="{0675B03E-7359-40A6-A03D-01EEA381C6D9}" dt="2024-04-03T11:12:47.008" v="20908" actId="167"/>
        <pc:sldMkLst>
          <pc:docMk/>
          <pc:sldMk cId="4116018595" sldId="2147474341"/>
        </pc:sldMkLst>
        <pc:spChg chg="mod">
          <ac:chgData name="Narcis Pica," userId="7ab95714-edbf-49fb-a9ec-b16e796f8292" providerId="ADAL" clId="{0675B03E-7359-40A6-A03D-01EEA381C6D9}" dt="2024-03-26T16:30:07.118" v="11400" actId="20577"/>
          <ac:spMkLst>
            <pc:docMk/>
            <pc:sldMk cId="4116018595" sldId="2147474341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26T16:28:38.800" v="11362" actId="478"/>
          <ac:grpSpMkLst>
            <pc:docMk/>
            <pc:sldMk cId="4116018595" sldId="2147474341"/>
            <ac:grpSpMk id="3" creationId="{26557771-7D5A-5A78-442B-594E13FC6258}"/>
          </ac:grpSpMkLst>
        </pc:grpChg>
        <pc:picChg chg="add mod ord">
          <ac:chgData name="Narcis Pica," userId="7ab95714-edbf-49fb-a9ec-b16e796f8292" providerId="ADAL" clId="{0675B03E-7359-40A6-A03D-01EEA381C6D9}" dt="2024-04-03T11:09:57.805" v="20905" actId="1076"/>
          <ac:picMkLst>
            <pc:docMk/>
            <pc:sldMk cId="4116018595" sldId="2147474341"/>
            <ac:picMk id="2" creationId="{E23428ED-F7CB-06AD-EDE4-6DB46BE9B07D}"/>
          </ac:picMkLst>
        </pc:picChg>
        <pc:picChg chg="del">
          <ac:chgData name="Narcis Pica," userId="7ab95714-edbf-49fb-a9ec-b16e796f8292" providerId="ADAL" clId="{0675B03E-7359-40A6-A03D-01EEA381C6D9}" dt="2024-03-26T16:28:41.743" v="11363" actId="478"/>
          <ac:picMkLst>
            <pc:docMk/>
            <pc:sldMk cId="4116018595" sldId="2147474341"/>
            <ac:picMk id="8" creationId="{2312803F-F392-04F2-8962-6EDF3A7FBA8B}"/>
          </ac:picMkLst>
        </pc:picChg>
        <pc:picChg chg="add mod ord">
          <ac:chgData name="Narcis Pica," userId="7ab95714-edbf-49fb-a9ec-b16e796f8292" providerId="ADAL" clId="{0675B03E-7359-40A6-A03D-01EEA381C6D9}" dt="2024-04-03T11:12:47.008" v="20908" actId="167"/>
          <ac:picMkLst>
            <pc:docMk/>
            <pc:sldMk cId="4116018595" sldId="2147474341"/>
            <ac:picMk id="8" creationId="{625630AF-4CF6-59FE-BA36-E5F133A72063}"/>
          </ac:picMkLst>
        </pc:picChg>
      </pc:sldChg>
      <pc:sldChg chg="addSp delSp modSp add mod delAnim">
        <pc:chgData name="Narcis Pica," userId="7ab95714-edbf-49fb-a9ec-b16e796f8292" providerId="ADAL" clId="{0675B03E-7359-40A6-A03D-01EEA381C6D9}" dt="2024-03-26T16:44:55.112" v="11592" actId="1076"/>
        <pc:sldMkLst>
          <pc:docMk/>
          <pc:sldMk cId="637216906" sldId="2147474342"/>
        </pc:sldMkLst>
        <pc:spChg chg="mod">
          <ac:chgData name="Narcis Pica," userId="7ab95714-edbf-49fb-a9ec-b16e796f8292" providerId="ADAL" clId="{0675B03E-7359-40A6-A03D-01EEA381C6D9}" dt="2024-03-26T16:39:29.772" v="11512" actId="20577"/>
          <ac:spMkLst>
            <pc:docMk/>
            <pc:sldMk cId="637216906" sldId="2147474342"/>
            <ac:spMk id="7" creationId="{1A5FCDA7-E23F-222B-D1B9-7901F89BB7A7}"/>
          </ac:spMkLst>
        </pc:spChg>
        <pc:grpChg chg="add mod ord">
          <ac:chgData name="Narcis Pica," userId="7ab95714-edbf-49fb-a9ec-b16e796f8292" providerId="ADAL" clId="{0675B03E-7359-40A6-A03D-01EEA381C6D9}" dt="2024-03-26T16:38:05.148" v="11411" actId="167"/>
          <ac:grpSpMkLst>
            <pc:docMk/>
            <pc:sldMk cId="637216906" sldId="2147474342"/>
            <ac:grpSpMk id="3" creationId="{1F634E9C-4CEA-D531-17D4-E6EF87222CB0}"/>
          </ac:grpSpMkLst>
        </pc:grpChg>
        <pc:picChg chg="del">
          <ac:chgData name="Narcis Pica," userId="7ab95714-edbf-49fb-a9ec-b16e796f8292" providerId="ADAL" clId="{0675B03E-7359-40A6-A03D-01EEA381C6D9}" dt="2024-03-26T16:35:30.181" v="11403" actId="478"/>
          <ac:picMkLst>
            <pc:docMk/>
            <pc:sldMk cId="637216906" sldId="2147474342"/>
            <ac:picMk id="2" creationId="{E23428ED-F7CB-06AD-EDE4-6DB46BE9B07D}"/>
          </ac:picMkLst>
        </pc:picChg>
        <pc:picChg chg="mod">
          <ac:chgData name="Narcis Pica," userId="7ab95714-edbf-49fb-a9ec-b16e796f8292" providerId="ADAL" clId="{0675B03E-7359-40A6-A03D-01EEA381C6D9}" dt="2024-03-26T16:44:55.112" v="11592" actId="1076"/>
          <ac:picMkLst>
            <pc:docMk/>
            <pc:sldMk cId="637216906" sldId="2147474342"/>
            <ac:picMk id="6" creationId="{0F676C69-1BFF-503A-706E-D4D6ADFEE758}"/>
          </ac:picMkLst>
        </pc:picChg>
        <pc:picChg chg="mod">
          <ac:chgData name="Narcis Pica," userId="7ab95714-edbf-49fb-a9ec-b16e796f8292" providerId="ADAL" clId="{0675B03E-7359-40A6-A03D-01EEA381C6D9}" dt="2024-03-26T16:35:47.717" v="11405"/>
          <ac:picMkLst>
            <pc:docMk/>
            <pc:sldMk cId="637216906" sldId="2147474342"/>
            <ac:picMk id="8" creationId="{30423718-A5CF-15BF-EFDC-A6DB59DF4E6F}"/>
          </ac:picMkLst>
        </pc:picChg>
        <pc:picChg chg="mod">
          <ac:chgData name="Narcis Pica," userId="7ab95714-edbf-49fb-a9ec-b16e796f8292" providerId="ADAL" clId="{0675B03E-7359-40A6-A03D-01EEA381C6D9}" dt="2024-03-26T16:35:47.717" v="11405"/>
          <ac:picMkLst>
            <pc:docMk/>
            <pc:sldMk cId="637216906" sldId="2147474342"/>
            <ac:picMk id="9" creationId="{BF2031D0-A7B7-6D2F-384D-76BEB1FD64DC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6T16:44:48.820" v="11590" actId="478"/>
        <pc:sldMkLst>
          <pc:docMk/>
          <pc:sldMk cId="1758738165" sldId="2147474343"/>
        </pc:sldMkLst>
        <pc:spChg chg="mod">
          <ac:chgData name="Narcis Pica," userId="7ab95714-edbf-49fb-a9ec-b16e796f8292" providerId="ADAL" clId="{0675B03E-7359-40A6-A03D-01EEA381C6D9}" dt="2024-03-26T16:41:45.150" v="11568" actId="20577"/>
          <ac:spMkLst>
            <pc:docMk/>
            <pc:sldMk cId="1758738165" sldId="2147474343"/>
            <ac:spMk id="7" creationId="{1A5FCDA7-E23F-222B-D1B9-7901F89BB7A7}"/>
          </ac:spMkLst>
        </pc:spChg>
        <pc:grpChg chg="add del mod ord">
          <ac:chgData name="Narcis Pica," userId="7ab95714-edbf-49fb-a9ec-b16e796f8292" providerId="ADAL" clId="{0675B03E-7359-40A6-A03D-01EEA381C6D9}" dt="2024-03-26T16:44:29" v="11587" actId="165"/>
          <ac:grpSpMkLst>
            <pc:docMk/>
            <pc:sldMk cId="1758738165" sldId="2147474343"/>
            <ac:grpSpMk id="2" creationId="{26E49B0C-2B28-97BE-C771-DE2CA92E577E}"/>
          </ac:grpSpMkLst>
        </pc:grpChg>
        <pc:grpChg chg="del">
          <ac:chgData name="Narcis Pica," userId="7ab95714-edbf-49fb-a9ec-b16e796f8292" providerId="ADAL" clId="{0675B03E-7359-40A6-A03D-01EEA381C6D9}" dt="2024-03-26T16:41:09.950" v="11517" actId="478"/>
          <ac:grpSpMkLst>
            <pc:docMk/>
            <pc:sldMk cId="1758738165" sldId="2147474343"/>
            <ac:grpSpMk id="3" creationId="{1F634E9C-4CEA-D531-17D4-E6EF87222CB0}"/>
          </ac:grpSpMkLst>
        </pc:grpChg>
        <pc:grpChg chg="del mod">
          <ac:chgData name="Narcis Pica," userId="7ab95714-edbf-49fb-a9ec-b16e796f8292" providerId="ADAL" clId="{0675B03E-7359-40A6-A03D-01EEA381C6D9}" dt="2024-03-26T16:42:30.678" v="11571" actId="478"/>
          <ac:grpSpMkLst>
            <pc:docMk/>
            <pc:sldMk cId="1758738165" sldId="2147474343"/>
            <ac:grpSpMk id="10" creationId="{7DABE711-4BE1-065E-C1C1-7C87D708B296}"/>
          </ac:grpSpMkLst>
        </pc:grpChg>
        <pc:grpChg chg="add mod">
          <ac:chgData name="Narcis Pica," userId="7ab95714-edbf-49fb-a9ec-b16e796f8292" providerId="ADAL" clId="{0675B03E-7359-40A6-A03D-01EEA381C6D9}" dt="2024-03-26T16:44:43.031" v="11588" actId="164"/>
          <ac:grpSpMkLst>
            <pc:docMk/>
            <pc:sldMk cId="1758738165" sldId="2147474343"/>
            <ac:grpSpMk id="20" creationId="{13E55F49-8F4C-CE34-1AEA-B955E13A5F0C}"/>
          </ac:grpSpMkLst>
        </pc:grpChg>
        <pc:picChg chg="del mod">
          <ac:chgData name="Narcis Pica," userId="7ab95714-edbf-49fb-a9ec-b16e796f8292" providerId="ADAL" clId="{0675B03E-7359-40A6-A03D-01EEA381C6D9}" dt="2024-03-26T16:44:48.820" v="11590" actId="478"/>
          <ac:picMkLst>
            <pc:docMk/>
            <pc:sldMk cId="1758738165" sldId="2147474343"/>
            <ac:picMk id="6" creationId="{0F676C69-1BFF-503A-706E-D4D6ADFEE758}"/>
          </ac:picMkLst>
        </pc:picChg>
        <pc:picChg chg="mod topLvl">
          <ac:chgData name="Narcis Pica," userId="7ab95714-edbf-49fb-a9ec-b16e796f8292" providerId="ADAL" clId="{0675B03E-7359-40A6-A03D-01EEA381C6D9}" dt="2024-03-26T16:44:43.031" v="11588" actId="164"/>
          <ac:picMkLst>
            <pc:docMk/>
            <pc:sldMk cId="1758738165" sldId="2147474343"/>
            <ac:picMk id="11" creationId="{2EDFC2B7-837A-B253-39AE-3922C4580B3C}"/>
          </ac:picMkLst>
        </pc:picChg>
        <pc:picChg chg="mod topLvl">
          <ac:chgData name="Narcis Pica," userId="7ab95714-edbf-49fb-a9ec-b16e796f8292" providerId="ADAL" clId="{0675B03E-7359-40A6-A03D-01EEA381C6D9}" dt="2024-03-26T16:44:43.031" v="11588" actId="164"/>
          <ac:picMkLst>
            <pc:docMk/>
            <pc:sldMk cId="1758738165" sldId="2147474343"/>
            <ac:picMk id="12" creationId="{8AEFA260-7E8A-2E49-B06D-6D4559D232E1}"/>
          </ac:picMkLst>
        </pc:picChg>
        <pc:picChg chg="mod topLvl">
          <ac:chgData name="Narcis Pica," userId="7ab95714-edbf-49fb-a9ec-b16e796f8292" providerId="ADAL" clId="{0675B03E-7359-40A6-A03D-01EEA381C6D9}" dt="2024-03-26T16:44:43.031" v="11588" actId="164"/>
          <ac:picMkLst>
            <pc:docMk/>
            <pc:sldMk cId="1758738165" sldId="2147474343"/>
            <ac:picMk id="13" creationId="{8DFE3391-D6BD-D1E0-3721-DC9EB293740A}"/>
          </ac:picMkLst>
        </pc:picChg>
        <pc:picChg chg="mod topLvl">
          <ac:chgData name="Narcis Pica," userId="7ab95714-edbf-49fb-a9ec-b16e796f8292" providerId="ADAL" clId="{0675B03E-7359-40A6-A03D-01EEA381C6D9}" dt="2024-03-26T16:44:43.031" v="11588" actId="164"/>
          <ac:picMkLst>
            <pc:docMk/>
            <pc:sldMk cId="1758738165" sldId="2147474343"/>
            <ac:picMk id="14" creationId="{6EFE5C1F-07CB-792C-3239-B38CFC941FE0}"/>
          </ac:picMkLst>
        </pc:picChg>
        <pc:picChg chg="del mod">
          <ac:chgData name="Narcis Pica," userId="7ab95714-edbf-49fb-a9ec-b16e796f8292" providerId="ADAL" clId="{0675B03E-7359-40A6-A03D-01EEA381C6D9}" dt="2024-03-26T16:42:30.678" v="11571" actId="478"/>
          <ac:picMkLst>
            <pc:docMk/>
            <pc:sldMk cId="1758738165" sldId="2147474343"/>
            <ac:picMk id="15" creationId="{FAC0FAC4-6993-9453-BFEC-94655FAFF3AD}"/>
          </ac:picMkLst>
        </pc:picChg>
        <pc:picChg chg="add del mod">
          <ac:chgData name="Narcis Pica," userId="7ab95714-edbf-49fb-a9ec-b16e796f8292" providerId="ADAL" clId="{0675B03E-7359-40A6-A03D-01EEA381C6D9}" dt="2024-03-26T16:42:38.653" v="11574" actId="478"/>
          <ac:picMkLst>
            <pc:docMk/>
            <pc:sldMk cId="1758738165" sldId="2147474343"/>
            <ac:picMk id="17" creationId="{DFB158FC-EC56-C31F-8C3C-FEC6606EE7EE}"/>
          </ac:picMkLst>
        </pc:picChg>
        <pc:picChg chg="add mod">
          <ac:chgData name="Narcis Pica," userId="7ab95714-edbf-49fb-a9ec-b16e796f8292" providerId="ADAL" clId="{0675B03E-7359-40A6-A03D-01EEA381C6D9}" dt="2024-03-26T16:44:43.031" v="11588" actId="164"/>
          <ac:picMkLst>
            <pc:docMk/>
            <pc:sldMk cId="1758738165" sldId="2147474343"/>
            <ac:picMk id="19" creationId="{4F75AF8E-5208-11B9-BB1A-9B8FB676D304}"/>
          </ac:picMkLst>
        </pc:picChg>
      </pc:sldChg>
      <pc:sldChg chg="add del">
        <pc:chgData name="Narcis Pica," userId="7ab95714-edbf-49fb-a9ec-b16e796f8292" providerId="ADAL" clId="{0675B03E-7359-40A6-A03D-01EEA381C6D9}" dt="2024-03-26T16:39:50.236" v="11515" actId="2890"/>
        <pc:sldMkLst>
          <pc:docMk/>
          <pc:sldMk cId="4016533962" sldId="2147474343"/>
        </pc:sldMkLst>
      </pc:sldChg>
      <pc:sldChg chg="addSp delSp modSp add mod">
        <pc:chgData name="Narcis Pica," userId="7ab95714-edbf-49fb-a9ec-b16e796f8292" providerId="ADAL" clId="{0675B03E-7359-40A6-A03D-01EEA381C6D9}" dt="2024-03-26T16:46:15.377" v="11621" actId="20577"/>
        <pc:sldMkLst>
          <pc:docMk/>
          <pc:sldMk cId="1660485323" sldId="2147474344"/>
        </pc:sldMkLst>
        <pc:spChg chg="mod">
          <ac:chgData name="Narcis Pica," userId="7ab95714-edbf-49fb-a9ec-b16e796f8292" providerId="ADAL" clId="{0675B03E-7359-40A6-A03D-01EEA381C6D9}" dt="2024-03-26T16:46:15.377" v="11621" actId="20577"/>
          <ac:spMkLst>
            <pc:docMk/>
            <pc:sldMk cId="1660485323" sldId="2147474344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26T16:44:14.119" v="11585" actId="478"/>
          <ac:grpSpMkLst>
            <pc:docMk/>
            <pc:sldMk cId="1660485323" sldId="2147474344"/>
            <ac:grpSpMk id="2" creationId="{26E49B0C-2B28-97BE-C771-DE2CA92E577E}"/>
          </ac:grpSpMkLst>
        </pc:grpChg>
        <pc:picChg chg="add mod ord">
          <ac:chgData name="Narcis Pica," userId="7ab95714-edbf-49fb-a9ec-b16e796f8292" providerId="ADAL" clId="{0675B03E-7359-40A6-A03D-01EEA381C6D9}" dt="2024-03-26T16:46:00.233" v="11609" actId="167"/>
          <ac:picMkLst>
            <pc:docMk/>
            <pc:sldMk cId="1660485323" sldId="2147474344"/>
            <ac:picMk id="3" creationId="{7475E02F-CC99-843C-F171-31A9A1580486}"/>
          </ac:picMkLst>
        </pc:picChg>
        <pc:picChg chg="del">
          <ac:chgData name="Narcis Pica," userId="7ab95714-edbf-49fb-a9ec-b16e796f8292" providerId="ADAL" clId="{0675B03E-7359-40A6-A03D-01EEA381C6D9}" dt="2024-03-26T16:46:05.334" v="11610" actId="478"/>
          <ac:picMkLst>
            <pc:docMk/>
            <pc:sldMk cId="1660485323" sldId="2147474344"/>
            <ac:picMk id="6" creationId="{0F676C69-1BFF-503A-706E-D4D6ADFEE758}"/>
          </ac:picMkLst>
        </pc:picChg>
        <pc:picChg chg="add mod">
          <ac:chgData name="Narcis Pica," userId="7ab95714-edbf-49fb-a9ec-b16e796f8292" providerId="ADAL" clId="{0675B03E-7359-40A6-A03D-01EEA381C6D9}" dt="2024-03-26T16:45:21.293" v="11594"/>
          <ac:picMkLst>
            <pc:docMk/>
            <pc:sldMk cId="1660485323" sldId="2147474344"/>
            <ac:picMk id="8" creationId="{ADAD8426-9860-967D-811C-9C13BA853DD8}"/>
          </ac:picMkLst>
        </pc:picChg>
        <pc:picChg chg="del">
          <ac:chgData name="Narcis Pica," userId="7ab95714-edbf-49fb-a9ec-b16e796f8292" providerId="ADAL" clId="{0675B03E-7359-40A6-A03D-01EEA381C6D9}" dt="2024-03-26T16:44:15.653" v="11586" actId="478"/>
          <ac:picMkLst>
            <pc:docMk/>
            <pc:sldMk cId="1660485323" sldId="2147474344"/>
            <ac:picMk id="19" creationId="{4F75AF8E-5208-11B9-BB1A-9B8FB676D304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6T16:47:11.307" v="11636" actId="167"/>
        <pc:sldMkLst>
          <pc:docMk/>
          <pc:sldMk cId="3163431251" sldId="2147474345"/>
        </pc:sldMkLst>
        <pc:spChg chg="mod">
          <ac:chgData name="Narcis Pica," userId="7ab95714-edbf-49fb-a9ec-b16e796f8292" providerId="ADAL" clId="{0675B03E-7359-40A6-A03D-01EEA381C6D9}" dt="2024-03-26T16:47:02.512" v="11635" actId="20577"/>
          <ac:spMkLst>
            <pc:docMk/>
            <pc:sldMk cId="3163431251" sldId="2147474345"/>
            <ac:spMk id="7" creationId="{1A5FCDA7-E23F-222B-D1B9-7901F89BB7A7}"/>
          </ac:spMkLst>
        </pc:spChg>
        <pc:grpChg chg="add mod ord">
          <ac:chgData name="Narcis Pica," userId="7ab95714-edbf-49fb-a9ec-b16e796f8292" providerId="ADAL" clId="{0675B03E-7359-40A6-A03D-01EEA381C6D9}" dt="2024-03-26T16:47:11.307" v="11636" actId="167"/>
          <ac:grpSpMkLst>
            <pc:docMk/>
            <pc:sldMk cId="3163431251" sldId="2147474345"/>
            <ac:grpSpMk id="2" creationId="{3E327D5C-6737-BD6F-241E-3D9FE9364587}"/>
          </ac:grpSpMkLst>
        </pc:grpChg>
        <pc:picChg chg="del">
          <ac:chgData name="Narcis Pica," userId="7ab95714-edbf-49fb-a9ec-b16e796f8292" providerId="ADAL" clId="{0675B03E-7359-40A6-A03D-01EEA381C6D9}" dt="2024-03-26T16:46:40.076" v="11623" actId="478"/>
          <ac:picMkLst>
            <pc:docMk/>
            <pc:sldMk cId="3163431251" sldId="2147474345"/>
            <ac:picMk id="3" creationId="{7475E02F-CC99-843C-F171-31A9A1580486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6" creationId="{A3D7D804-CC1C-EDBD-0B87-CCE791B0605E}"/>
          </ac:picMkLst>
        </pc:picChg>
        <pc:picChg chg="del">
          <ac:chgData name="Narcis Pica," userId="7ab95714-edbf-49fb-a9ec-b16e796f8292" providerId="ADAL" clId="{0675B03E-7359-40A6-A03D-01EEA381C6D9}" dt="2024-03-26T16:46:42.071" v="11624" actId="478"/>
          <ac:picMkLst>
            <pc:docMk/>
            <pc:sldMk cId="3163431251" sldId="2147474345"/>
            <ac:picMk id="8" creationId="{ADAD8426-9860-967D-811C-9C13BA853DD8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9" creationId="{264CC241-4BFB-6E18-24E2-FA78E97F2567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0" creationId="{F0DDA090-593A-18D2-14E0-72A550A0FB7A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1" creationId="{13FA759B-E213-FDA8-F62B-32954A5E33F3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2" creationId="{ACA89AE5-90DE-FBD4-6AE5-E503533893DB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3" creationId="{3D17144B-96E9-516B-A0F4-6E99CE3400A1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4" creationId="{AC426659-9D5D-EDE3-D84E-D5A056BE49C4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5" creationId="{453CF7B7-E65C-8523-7B92-2347CBFFCF73}"/>
          </ac:picMkLst>
        </pc:picChg>
        <pc:picChg chg="mod">
          <ac:chgData name="Narcis Pica," userId="7ab95714-edbf-49fb-a9ec-b16e796f8292" providerId="ADAL" clId="{0675B03E-7359-40A6-A03D-01EEA381C6D9}" dt="2024-03-26T16:46:48.620" v="11625"/>
          <ac:picMkLst>
            <pc:docMk/>
            <pc:sldMk cId="3163431251" sldId="2147474345"/>
            <ac:picMk id="16" creationId="{7F29A232-4ADC-ECB4-870C-AC3AAA7CB13D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6T16:48:50.903" v="11669"/>
        <pc:sldMkLst>
          <pc:docMk/>
          <pc:sldMk cId="3437158654" sldId="2147474346"/>
        </pc:sldMkLst>
        <pc:spChg chg="mod">
          <ac:chgData name="Narcis Pica," userId="7ab95714-edbf-49fb-a9ec-b16e796f8292" providerId="ADAL" clId="{0675B03E-7359-40A6-A03D-01EEA381C6D9}" dt="2024-03-26T16:48:17.900" v="11665" actId="20577"/>
          <ac:spMkLst>
            <pc:docMk/>
            <pc:sldMk cId="3437158654" sldId="2147474346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26T16:47:25.985" v="11638" actId="478"/>
          <ac:grpSpMkLst>
            <pc:docMk/>
            <pc:sldMk cId="3437158654" sldId="2147474346"/>
            <ac:grpSpMk id="2" creationId="{3E327D5C-6737-BD6F-241E-3D9FE9364587}"/>
          </ac:grpSpMkLst>
        </pc:grpChg>
        <pc:grpChg chg="add mod ord">
          <ac:chgData name="Narcis Pica," userId="7ab95714-edbf-49fb-a9ec-b16e796f8292" providerId="ADAL" clId="{0675B03E-7359-40A6-A03D-01EEA381C6D9}" dt="2024-03-26T16:48:32.705" v="11668" actId="167"/>
          <ac:grpSpMkLst>
            <pc:docMk/>
            <pc:sldMk cId="3437158654" sldId="2147474346"/>
            <ac:grpSpMk id="3" creationId="{8D3A9541-4A23-DC62-9968-489054F27295}"/>
          </ac:grpSpMkLst>
        </pc:grpChg>
        <pc:picChg chg="mod">
          <ac:chgData name="Narcis Pica," userId="7ab95714-edbf-49fb-a9ec-b16e796f8292" providerId="ADAL" clId="{0675B03E-7359-40A6-A03D-01EEA381C6D9}" dt="2024-03-26T16:47:31.086" v="11639"/>
          <ac:picMkLst>
            <pc:docMk/>
            <pc:sldMk cId="3437158654" sldId="2147474346"/>
            <ac:picMk id="8" creationId="{3F1ADB51-8032-7C54-B740-22966CEF1F44}"/>
          </ac:picMkLst>
        </pc:picChg>
        <pc:picChg chg="mod">
          <ac:chgData name="Narcis Pica," userId="7ab95714-edbf-49fb-a9ec-b16e796f8292" providerId="ADAL" clId="{0675B03E-7359-40A6-A03D-01EEA381C6D9}" dt="2024-03-26T16:47:31.086" v="11639"/>
          <ac:picMkLst>
            <pc:docMk/>
            <pc:sldMk cId="3437158654" sldId="2147474346"/>
            <ac:picMk id="17" creationId="{B452A013-221F-E104-BDED-019C4A96F22C}"/>
          </ac:picMkLst>
        </pc:picChg>
        <pc:picChg chg="add mod">
          <ac:chgData name="Narcis Pica," userId="7ab95714-edbf-49fb-a9ec-b16e796f8292" providerId="ADAL" clId="{0675B03E-7359-40A6-A03D-01EEA381C6D9}" dt="2024-03-26T16:48:50.903" v="11669"/>
          <ac:picMkLst>
            <pc:docMk/>
            <pc:sldMk cId="3437158654" sldId="2147474346"/>
            <ac:picMk id="18" creationId="{5F5ACAC7-AA6A-7C27-6638-BDCC2D8D6CBF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6T16:49:50.366" v="11703" actId="20577"/>
        <pc:sldMkLst>
          <pc:docMk/>
          <pc:sldMk cId="1507288820" sldId="2147474347"/>
        </pc:sldMkLst>
        <pc:spChg chg="mod">
          <ac:chgData name="Narcis Pica," userId="7ab95714-edbf-49fb-a9ec-b16e796f8292" providerId="ADAL" clId="{0675B03E-7359-40A6-A03D-01EEA381C6D9}" dt="2024-03-26T16:49:50.366" v="11703" actId="20577"/>
          <ac:spMkLst>
            <pc:docMk/>
            <pc:sldMk cId="1507288820" sldId="2147474347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3-26T16:49:07.713" v="11671" actId="478"/>
          <ac:grpSpMkLst>
            <pc:docMk/>
            <pc:sldMk cId="1507288820" sldId="2147474347"/>
            <ac:grpSpMk id="3" creationId="{8D3A9541-4A23-DC62-9968-489054F27295}"/>
          </ac:grpSpMkLst>
        </pc:grpChg>
        <pc:picChg chg="add mod">
          <ac:chgData name="Narcis Pica," userId="7ab95714-edbf-49fb-a9ec-b16e796f8292" providerId="ADAL" clId="{0675B03E-7359-40A6-A03D-01EEA381C6D9}" dt="2024-03-26T16:49:14.072" v="11672"/>
          <ac:picMkLst>
            <pc:docMk/>
            <pc:sldMk cId="1507288820" sldId="2147474347"/>
            <ac:picMk id="2" creationId="{3F9DB039-6E74-B84B-360B-96D4F949BD17}"/>
          </ac:picMkLst>
        </pc:picChg>
        <pc:picChg chg="add mod">
          <ac:chgData name="Narcis Pica," userId="7ab95714-edbf-49fb-a9ec-b16e796f8292" providerId="ADAL" clId="{0675B03E-7359-40A6-A03D-01EEA381C6D9}" dt="2024-03-26T16:49:26.044" v="11674" actId="1076"/>
          <ac:picMkLst>
            <pc:docMk/>
            <pc:sldMk cId="1507288820" sldId="2147474347"/>
            <ac:picMk id="6" creationId="{BEB89EB2-95F1-7228-7E21-AD7514739828}"/>
          </ac:picMkLst>
        </pc:picChg>
        <pc:picChg chg="del">
          <ac:chgData name="Narcis Pica," userId="7ab95714-edbf-49fb-a9ec-b16e796f8292" providerId="ADAL" clId="{0675B03E-7359-40A6-A03D-01EEA381C6D9}" dt="2024-03-26T16:49:27.728" v="11675" actId="478"/>
          <ac:picMkLst>
            <pc:docMk/>
            <pc:sldMk cId="1507288820" sldId="2147474347"/>
            <ac:picMk id="18" creationId="{5F5ACAC7-AA6A-7C27-6638-BDCC2D8D6CBF}"/>
          </ac:picMkLst>
        </pc:picChg>
      </pc:sldChg>
      <pc:sldChg chg="addSp delSp modSp add mod">
        <pc:chgData name="Narcis Pica," userId="7ab95714-edbf-49fb-a9ec-b16e796f8292" providerId="ADAL" clId="{0675B03E-7359-40A6-A03D-01EEA381C6D9}" dt="2024-03-26T16:50:57.954" v="11719" actId="20577"/>
        <pc:sldMkLst>
          <pc:docMk/>
          <pc:sldMk cId="533007057" sldId="2147474348"/>
        </pc:sldMkLst>
        <pc:spChg chg="mod">
          <ac:chgData name="Narcis Pica," userId="7ab95714-edbf-49fb-a9ec-b16e796f8292" providerId="ADAL" clId="{0675B03E-7359-40A6-A03D-01EEA381C6D9}" dt="2024-03-26T16:50:57.954" v="11719" actId="20577"/>
          <ac:spMkLst>
            <pc:docMk/>
            <pc:sldMk cId="533007057" sldId="2147474348"/>
            <ac:spMk id="7" creationId="{1A5FCDA7-E23F-222B-D1B9-7901F89BB7A7}"/>
          </ac:spMkLst>
        </pc:spChg>
        <pc:picChg chg="del">
          <ac:chgData name="Narcis Pica," userId="7ab95714-edbf-49fb-a9ec-b16e796f8292" providerId="ADAL" clId="{0675B03E-7359-40A6-A03D-01EEA381C6D9}" dt="2024-03-26T16:50:01.378" v="11705" actId="478"/>
          <ac:picMkLst>
            <pc:docMk/>
            <pc:sldMk cId="533007057" sldId="2147474348"/>
            <ac:picMk id="2" creationId="{3F9DB039-6E74-B84B-360B-96D4F949BD17}"/>
          </ac:picMkLst>
        </pc:picChg>
        <pc:picChg chg="add mod ord">
          <ac:chgData name="Narcis Pica," userId="7ab95714-edbf-49fb-a9ec-b16e796f8292" providerId="ADAL" clId="{0675B03E-7359-40A6-A03D-01EEA381C6D9}" dt="2024-03-26T16:50:36.938" v="11718" actId="167"/>
          <ac:picMkLst>
            <pc:docMk/>
            <pc:sldMk cId="533007057" sldId="2147474348"/>
            <ac:picMk id="3" creationId="{921F23FF-F8E6-4428-31B5-33BBC7463E9B}"/>
          </ac:picMkLst>
        </pc:picChg>
        <pc:picChg chg="del">
          <ac:chgData name="Narcis Pica," userId="7ab95714-edbf-49fb-a9ec-b16e796f8292" providerId="ADAL" clId="{0675B03E-7359-40A6-A03D-01EEA381C6D9}" dt="2024-03-26T16:50:02.799" v="11706" actId="478"/>
          <ac:picMkLst>
            <pc:docMk/>
            <pc:sldMk cId="533007057" sldId="2147474348"/>
            <ac:picMk id="6" creationId="{BEB89EB2-95F1-7228-7E21-AD7514739828}"/>
          </ac:picMkLst>
        </pc:picChg>
      </pc:sldChg>
      <pc:sldChg chg="addSp delSp modSp add del mod">
        <pc:chgData name="Narcis Pica," userId="7ab95714-edbf-49fb-a9ec-b16e796f8292" providerId="ADAL" clId="{0675B03E-7359-40A6-A03D-01EEA381C6D9}" dt="2024-04-08T12:59:57.306" v="23815" actId="2696"/>
        <pc:sldMkLst>
          <pc:docMk/>
          <pc:sldMk cId="3200384804" sldId="2147474349"/>
        </pc:sldMkLst>
        <pc:spChg chg="mod">
          <ac:chgData name="Narcis Pica," userId="7ab95714-edbf-49fb-a9ec-b16e796f8292" providerId="ADAL" clId="{0675B03E-7359-40A6-A03D-01EEA381C6D9}" dt="2024-03-26T16:52:07.602" v="11766" actId="20577"/>
          <ac:spMkLst>
            <pc:docMk/>
            <pc:sldMk cId="3200384804" sldId="2147474349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3-26T16:51:19.672" v="11722"/>
          <ac:picMkLst>
            <pc:docMk/>
            <pc:sldMk cId="3200384804" sldId="2147474349"/>
            <ac:picMk id="2" creationId="{69B4A3CB-BA7F-CB97-865E-3044281B58CE}"/>
          </ac:picMkLst>
        </pc:picChg>
        <pc:picChg chg="del">
          <ac:chgData name="Narcis Pica," userId="7ab95714-edbf-49fb-a9ec-b16e796f8292" providerId="ADAL" clId="{0675B03E-7359-40A6-A03D-01EEA381C6D9}" dt="2024-03-26T16:51:08.463" v="11721" actId="478"/>
          <ac:picMkLst>
            <pc:docMk/>
            <pc:sldMk cId="3200384804" sldId="2147474349"/>
            <ac:picMk id="3" creationId="{921F23FF-F8E6-4428-31B5-33BBC7463E9B}"/>
          </ac:picMkLst>
        </pc:picChg>
      </pc:sldChg>
      <pc:sldChg chg="modSp add mod ord">
        <pc:chgData name="Narcis Pica," userId="7ab95714-edbf-49fb-a9ec-b16e796f8292" providerId="ADAL" clId="{0675B03E-7359-40A6-A03D-01EEA381C6D9}" dt="2024-04-17T10:27:52.644" v="28344"/>
        <pc:sldMkLst>
          <pc:docMk/>
          <pc:sldMk cId="924401569" sldId="2147474350"/>
        </pc:sldMkLst>
        <pc:spChg chg="mod">
          <ac:chgData name="Narcis Pica," userId="7ab95714-edbf-49fb-a9ec-b16e796f8292" providerId="ADAL" clId="{0675B03E-7359-40A6-A03D-01EEA381C6D9}" dt="2024-03-26T16:56:26.588" v="11791" actId="5793"/>
          <ac:spMkLst>
            <pc:docMk/>
            <pc:sldMk cId="924401569" sldId="2147474350"/>
            <ac:spMk id="3" creationId="{0FB4CD5B-EC58-1C07-CCD2-0A1CF22F6A84}"/>
          </ac:spMkLst>
        </pc:spChg>
      </pc:sldChg>
      <pc:sldChg chg="addSp delSp modSp add mod ord delAnim modAnim">
        <pc:chgData name="Narcis Pica," userId="7ab95714-edbf-49fb-a9ec-b16e796f8292" providerId="ADAL" clId="{0675B03E-7359-40A6-A03D-01EEA381C6D9}" dt="2024-04-12T11:54:36.100" v="25757" actId="1076"/>
        <pc:sldMkLst>
          <pc:docMk/>
          <pc:sldMk cId="2453081360" sldId="2147474351"/>
        </pc:sldMkLst>
        <pc:spChg chg="add del mod">
          <ac:chgData name="Narcis Pica," userId="7ab95714-edbf-49fb-a9ec-b16e796f8292" providerId="ADAL" clId="{0675B03E-7359-40A6-A03D-01EEA381C6D9}" dt="2024-04-03T10:47:25.698" v="20823" actId="478"/>
          <ac:spMkLst>
            <pc:docMk/>
            <pc:sldMk cId="2453081360" sldId="2147474351"/>
            <ac:spMk id="2" creationId="{CC0BAE8B-B02B-0CC0-19CE-F0C1ECAB66D8}"/>
          </ac:spMkLst>
        </pc:spChg>
        <pc:spChg chg="add del mod">
          <ac:chgData name="Narcis Pica," userId="7ab95714-edbf-49fb-a9ec-b16e796f8292" providerId="ADAL" clId="{0675B03E-7359-40A6-A03D-01EEA381C6D9}" dt="2024-04-10T06:37:02.140" v="25302" actId="478"/>
          <ac:spMkLst>
            <pc:docMk/>
            <pc:sldMk cId="2453081360" sldId="2147474351"/>
            <ac:spMk id="3" creationId="{A8080773-1FF6-483E-0631-D2C17842A348}"/>
          </ac:spMkLst>
        </pc:spChg>
        <pc:spChg chg="add mod">
          <ac:chgData name="Narcis Pica," userId="7ab95714-edbf-49fb-a9ec-b16e796f8292" providerId="ADAL" clId="{0675B03E-7359-40A6-A03D-01EEA381C6D9}" dt="2024-04-12T11:53:52.983" v="25740" actId="164"/>
          <ac:spMkLst>
            <pc:docMk/>
            <pc:sldMk cId="2453081360" sldId="2147474351"/>
            <ac:spMk id="3" creationId="{AD371030-8806-ECEB-B6D7-ABAC5EFC9EFD}"/>
          </ac:spMkLst>
        </pc:spChg>
        <pc:spChg chg="add mod">
          <ac:chgData name="Narcis Pica," userId="7ab95714-edbf-49fb-a9ec-b16e796f8292" providerId="ADAL" clId="{0675B03E-7359-40A6-A03D-01EEA381C6D9}" dt="2024-04-12T11:54:08.398" v="25753" actId="164"/>
          <ac:spMkLst>
            <pc:docMk/>
            <pc:sldMk cId="2453081360" sldId="2147474351"/>
            <ac:spMk id="6" creationId="{5EDD694B-F8BE-8A4F-CD29-C6DEC5AF87C3}"/>
          </ac:spMkLst>
        </pc:spChg>
        <pc:spChg chg="mod">
          <ac:chgData name="Narcis Pica," userId="7ab95714-edbf-49fb-a9ec-b16e796f8292" providerId="ADAL" clId="{0675B03E-7359-40A6-A03D-01EEA381C6D9}" dt="2024-04-10T06:37:32.106" v="25329" actId="20577"/>
          <ac:spMkLst>
            <pc:docMk/>
            <pc:sldMk cId="2453081360" sldId="2147474351"/>
            <ac:spMk id="7" creationId="{1A5FCDA7-E23F-222B-D1B9-7901F89BB7A7}"/>
          </ac:spMkLst>
        </pc:spChg>
        <pc:grpChg chg="add mod">
          <ac:chgData name="Narcis Pica," userId="7ab95714-edbf-49fb-a9ec-b16e796f8292" providerId="ADAL" clId="{0675B03E-7359-40A6-A03D-01EEA381C6D9}" dt="2024-04-12T11:54:36.100" v="25757" actId="1076"/>
          <ac:grpSpMkLst>
            <pc:docMk/>
            <pc:sldMk cId="2453081360" sldId="2147474351"/>
            <ac:grpSpMk id="10" creationId="{8518CBF9-4F63-87A2-AFB6-9A7681572803}"/>
          </ac:grpSpMkLst>
        </pc:grpChg>
        <pc:grpChg chg="add mod">
          <ac:chgData name="Narcis Pica," userId="7ab95714-edbf-49fb-a9ec-b16e796f8292" providerId="ADAL" clId="{0675B03E-7359-40A6-A03D-01EEA381C6D9}" dt="2024-04-12T11:54:08.398" v="25753" actId="164"/>
          <ac:grpSpMkLst>
            <pc:docMk/>
            <pc:sldMk cId="2453081360" sldId="2147474351"/>
            <ac:grpSpMk id="14" creationId="{04D3C3B0-2BD6-FB06-B18E-AD3AC5BF8014}"/>
          </ac:grpSpMkLst>
        </pc:grpChg>
        <pc:picChg chg="add del mod">
          <ac:chgData name="Narcis Pica," userId="7ab95714-edbf-49fb-a9ec-b16e796f8292" providerId="ADAL" clId="{0675B03E-7359-40A6-A03D-01EEA381C6D9}" dt="2024-03-27T19:25:08.728" v="11846" actId="34307"/>
          <ac:picMkLst>
            <pc:docMk/>
            <pc:sldMk cId="2453081360" sldId="2147474351"/>
            <ac:picMk id="2" creationId="{0203B635-24FB-C6C9-A3E0-AAA90CB216C2}"/>
          </ac:picMkLst>
        </pc:picChg>
        <pc:picChg chg="add mod">
          <ac:chgData name="Narcis Pica," userId="7ab95714-edbf-49fb-a9ec-b16e796f8292" providerId="ADAL" clId="{0675B03E-7359-40A6-A03D-01EEA381C6D9}" dt="2024-04-10T06:37:12.304" v="25304" actId="1076"/>
          <ac:picMkLst>
            <pc:docMk/>
            <pc:sldMk cId="2453081360" sldId="2147474351"/>
            <ac:picMk id="2" creationId="{58EAD869-72DE-0DF6-805C-5533A66C2D8A}"/>
          </ac:picMkLst>
        </pc:picChg>
        <pc:picChg chg="add del mod ord">
          <ac:chgData name="Narcis Pica," userId="7ab95714-edbf-49fb-a9ec-b16e796f8292" providerId="ADAL" clId="{0675B03E-7359-40A6-A03D-01EEA381C6D9}" dt="2024-04-10T06:37:00.322" v="25301" actId="478"/>
          <ac:picMkLst>
            <pc:docMk/>
            <pc:sldMk cId="2453081360" sldId="2147474351"/>
            <ac:picMk id="6" creationId="{6D9489E9-BF47-8541-D186-B74BD8531CCF}"/>
          </ac:picMkLst>
        </pc:picChg>
        <pc:picChg chg="add mod">
          <ac:chgData name="Narcis Pica," userId="7ab95714-edbf-49fb-a9ec-b16e796f8292" providerId="ADAL" clId="{0675B03E-7359-40A6-A03D-01EEA381C6D9}" dt="2024-04-10T06:37:12.304" v="25304" actId="1076"/>
          <ac:picMkLst>
            <pc:docMk/>
            <pc:sldMk cId="2453081360" sldId="2147474351"/>
            <ac:picMk id="8" creationId="{1226C015-0CDD-EB6A-9D09-7BC577A4AE02}"/>
          </ac:picMkLst>
        </pc:picChg>
        <pc:picChg chg="add mod">
          <ac:chgData name="Narcis Pica," userId="7ab95714-edbf-49fb-a9ec-b16e796f8292" providerId="ADAL" clId="{0675B03E-7359-40A6-A03D-01EEA381C6D9}" dt="2024-04-12T11:53:19.474" v="25726" actId="1076"/>
          <ac:picMkLst>
            <pc:docMk/>
            <pc:sldMk cId="2453081360" sldId="2147474351"/>
            <ac:picMk id="9" creationId="{ECBC2CED-9385-4280-99AA-23D4789D861C}"/>
          </ac:picMkLst>
        </pc:picChg>
        <pc:picChg chg="add del mod">
          <ac:chgData name="Narcis Pica," userId="7ab95714-edbf-49fb-a9ec-b16e796f8292" providerId="ADAL" clId="{0675B03E-7359-40A6-A03D-01EEA381C6D9}" dt="2024-04-10T06:39:17.284" v="25365" actId="478"/>
          <ac:picMkLst>
            <pc:docMk/>
            <pc:sldMk cId="2453081360" sldId="2147474351"/>
            <ac:picMk id="10" creationId="{1C9101FD-AFA9-316F-1AFD-5B8744167975}"/>
          </ac:picMkLst>
        </pc:picChg>
        <pc:picChg chg="add mod">
          <ac:chgData name="Narcis Pica," userId="7ab95714-edbf-49fb-a9ec-b16e796f8292" providerId="ADAL" clId="{0675B03E-7359-40A6-A03D-01EEA381C6D9}" dt="2024-04-12T11:54:08.398" v="25753" actId="164"/>
          <ac:picMkLst>
            <pc:docMk/>
            <pc:sldMk cId="2453081360" sldId="2147474351"/>
            <ac:picMk id="11" creationId="{2F97399A-31BE-E2DF-877A-DA7CFFAD1F31}"/>
          </ac:picMkLst>
        </pc:picChg>
        <pc:picChg chg="add mod">
          <ac:chgData name="Narcis Pica," userId="7ab95714-edbf-49fb-a9ec-b16e796f8292" providerId="ADAL" clId="{0675B03E-7359-40A6-A03D-01EEA381C6D9}" dt="2024-04-10T06:39:49.690" v="25372" actId="1076"/>
          <ac:picMkLst>
            <pc:docMk/>
            <pc:sldMk cId="2453081360" sldId="2147474351"/>
            <ac:picMk id="12" creationId="{E9EDEFBD-14E2-D39A-9529-B9EEBA4EE5CA}"/>
          </ac:picMkLst>
        </pc:picChg>
        <pc:picChg chg="add mod">
          <ac:chgData name="Narcis Pica," userId="7ab95714-edbf-49fb-a9ec-b16e796f8292" providerId="ADAL" clId="{0675B03E-7359-40A6-A03D-01EEA381C6D9}" dt="2024-04-12T11:53:52.983" v="25740" actId="164"/>
          <ac:picMkLst>
            <pc:docMk/>
            <pc:sldMk cId="2453081360" sldId="2147474351"/>
            <ac:picMk id="13" creationId="{38C459D9-8E0B-8C5C-2FB1-0B52776A06B7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01T14:49:17.324" v="20171"/>
        <pc:sldMkLst>
          <pc:docMk/>
          <pc:sldMk cId="243899350" sldId="2147474352"/>
        </pc:sldMkLst>
        <pc:spChg chg="mod">
          <ac:chgData name="Narcis Pica," userId="7ab95714-edbf-49fb-a9ec-b16e796f8292" providerId="ADAL" clId="{0675B03E-7359-40A6-A03D-01EEA381C6D9}" dt="2024-04-01T14:33:39.134" v="20093" actId="20577"/>
          <ac:spMkLst>
            <pc:docMk/>
            <pc:sldMk cId="243899350" sldId="2147474352"/>
            <ac:spMk id="7" creationId="{1A5FCDA7-E23F-222B-D1B9-7901F89BB7A7}"/>
          </ac:spMkLst>
        </pc:spChg>
        <pc:picChg chg="add del mod">
          <ac:chgData name="Narcis Pica," userId="7ab95714-edbf-49fb-a9ec-b16e796f8292" providerId="ADAL" clId="{0675B03E-7359-40A6-A03D-01EEA381C6D9}" dt="2024-03-27T17:12:08.644" v="11797" actId="478"/>
          <ac:picMkLst>
            <pc:docMk/>
            <pc:sldMk cId="243899350" sldId="2147474352"/>
            <ac:picMk id="3" creationId="{703C87F1-4CE1-9E3D-4C9C-19841A193D06}"/>
          </ac:picMkLst>
        </pc:picChg>
        <pc:picChg chg="add mod">
          <ac:chgData name="Narcis Pica," userId="7ab95714-edbf-49fb-a9ec-b16e796f8292" providerId="ADAL" clId="{0675B03E-7359-40A6-A03D-01EEA381C6D9}" dt="2024-04-01T14:37:15.555" v="20108" actId="1076"/>
          <ac:picMkLst>
            <pc:docMk/>
            <pc:sldMk cId="243899350" sldId="2147474352"/>
            <ac:picMk id="3" creationId="{8190D1E5-8A3B-F435-D39C-E9D4CA559C05}"/>
          </ac:picMkLst>
        </pc:picChg>
        <pc:picChg chg="add mod ord">
          <ac:chgData name="Narcis Pica," userId="7ab95714-edbf-49fb-a9ec-b16e796f8292" providerId="ADAL" clId="{0675B03E-7359-40A6-A03D-01EEA381C6D9}" dt="2024-04-01T14:49:13.781" v="20170" actId="166"/>
          <ac:picMkLst>
            <pc:docMk/>
            <pc:sldMk cId="243899350" sldId="2147474352"/>
            <ac:picMk id="6" creationId="{58250868-05FD-3CE7-1263-2892760AC288}"/>
          </ac:picMkLst>
        </pc:picChg>
        <pc:picChg chg="add mod">
          <ac:chgData name="Narcis Pica," userId="7ab95714-edbf-49fb-a9ec-b16e796f8292" providerId="ADAL" clId="{0675B03E-7359-40A6-A03D-01EEA381C6D9}" dt="2024-04-01T14:38:04.583" v="20114" actId="14100"/>
          <ac:picMkLst>
            <pc:docMk/>
            <pc:sldMk cId="243899350" sldId="2147474352"/>
            <ac:picMk id="9" creationId="{D6803439-20BC-11F0-C019-818C6823B1BE}"/>
          </ac:picMkLst>
        </pc:picChg>
        <pc:picChg chg="add mod ord">
          <ac:chgData name="Narcis Pica," userId="7ab95714-edbf-49fb-a9ec-b16e796f8292" providerId="ADAL" clId="{0675B03E-7359-40A6-A03D-01EEA381C6D9}" dt="2024-04-01T14:46:30.094" v="20149" actId="166"/>
          <ac:picMkLst>
            <pc:docMk/>
            <pc:sldMk cId="243899350" sldId="2147474352"/>
            <ac:picMk id="11" creationId="{2B400362-DBEA-FE69-07B5-9EC90D384BE2}"/>
          </ac:picMkLst>
        </pc:picChg>
        <pc:picChg chg="add mod">
          <ac:chgData name="Narcis Pica," userId="7ab95714-edbf-49fb-a9ec-b16e796f8292" providerId="ADAL" clId="{0675B03E-7359-40A6-A03D-01EEA381C6D9}" dt="2024-04-01T14:42:03.063" v="20130" actId="1076"/>
          <ac:picMkLst>
            <pc:docMk/>
            <pc:sldMk cId="243899350" sldId="2147474352"/>
            <ac:picMk id="13" creationId="{711C69FB-B332-9811-EA36-24FEDE9B5B43}"/>
          </ac:picMkLst>
        </pc:picChg>
        <pc:picChg chg="add mod">
          <ac:chgData name="Narcis Pica," userId="7ab95714-edbf-49fb-a9ec-b16e796f8292" providerId="ADAL" clId="{0675B03E-7359-40A6-A03D-01EEA381C6D9}" dt="2024-04-01T14:42:08.367" v="20131" actId="1076"/>
          <ac:picMkLst>
            <pc:docMk/>
            <pc:sldMk cId="243899350" sldId="2147474352"/>
            <ac:picMk id="15" creationId="{4C958C13-EAD0-13B7-5410-66D603568CFA}"/>
          </ac:picMkLst>
        </pc:picChg>
        <pc:picChg chg="add mod">
          <ac:chgData name="Narcis Pica," userId="7ab95714-edbf-49fb-a9ec-b16e796f8292" providerId="ADAL" clId="{0675B03E-7359-40A6-A03D-01EEA381C6D9}" dt="2024-04-01T14:44:21.283" v="20135" actId="14100"/>
          <ac:picMkLst>
            <pc:docMk/>
            <pc:sldMk cId="243899350" sldId="2147474352"/>
            <ac:picMk id="16" creationId="{1CF6690F-03D9-24B3-6D36-C2B38DD6501D}"/>
          </ac:picMkLst>
        </pc:picChg>
        <pc:picChg chg="add mod ord">
          <ac:chgData name="Narcis Pica," userId="7ab95714-edbf-49fb-a9ec-b16e796f8292" providerId="ADAL" clId="{0675B03E-7359-40A6-A03D-01EEA381C6D9}" dt="2024-04-01T14:45:44.301" v="20142" actId="1076"/>
          <ac:picMkLst>
            <pc:docMk/>
            <pc:sldMk cId="243899350" sldId="2147474352"/>
            <ac:picMk id="17" creationId="{FACF8C5A-76CE-3EC8-F1CD-8A271767559B}"/>
          </ac:picMkLst>
        </pc:picChg>
        <pc:picChg chg="add del mod">
          <ac:chgData name="Narcis Pica," userId="7ab95714-edbf-49fb-a9ec-b16e796f8292" providerId="ADAL" clId="{0675B03E-7359-40A6-A03D-01EEA381C6D9}" dt="2024-04-01T14:47:05.211" v="20156" actId="478"/>
          <ac:picMkLst>
            <pc:docMk/>
            <pc:sldMk cId="243899350" sldId="2147474352"/>
            <ac:picMk id="18" creationId="{D07CD7FB-6B0C-2633-B413-D3B1730900BC}"/>
          </ac:picMkLst>
        </pc:picChg>
        <pc:picChg chg="add mod">
          <ac:chgData name="Narcis Pica," userId="7ab95714-edbf-49fb-a9ec-b16e796f8292" providerId="ADAL" clId="{0675B03E-7359-40A6-A03D-01EEA381C6D9}" dt="2024-04-01T14:47:16.682" v="20159" actId="1076"/>
          <ac:picMkLst>
            <pc:docMk/>
            <pc:sldMk cId="243899350" sldId="2147474352"/>
            <ac:picMk id="19" creationId="{06D39485-D49F-6E5E-B04F-4F3A7B1AD0E0}"/>
          </ac:picMkLst>
        </pc:picChg>
        <pc:picChg chg="add mod">
          <ac:chgData name="Narcis Pica," userId="7ab95714-edbf-49fb-a9ec-b16e796f8292" providerId="ADAL" clId="{0675B03E-7359-40A6-A03D-01EEA381C6D9}" dt="2024-04-01T14:48:26.856" v="20162" actId="1076"/>
          <ac:picMkLst>
            <pc:docMk/>
            <pc:sldMk cId="243899350" sldId="2147474352"/>
            <ac:picMk id="20" creationId="{249E3981-B17E-E816-8CF0-B09256FB7CA2}"/>
          </ac:picMkLst>
        </pc:picChg>
        <pc:picChg chg="add mod">
          <ac:chgData name="Narcis Pica," userId="7ab95714-edbf-49fb-a9ec-b16e796f8292" providerId="ADAL" clId="{0675B03E-7359-40A6-A03D-01EEA381C6D9}" dt="2024-04-01T14:49:07.081" v="20169" actId="1076"/>
          <ac:picMkLst>
            <pc:docMk/>
            <pc:sldMk cId="243899350" sldId="2147474352"/>
            <ac:picMk id="21" creationId="{3A69C6D1-D00F-3444-85CD-6D8F2B7267A8}"/>
          </ac:picMkLst>
        </pc:picChg>
      </pc:sldChg>
      <pc:sldChg chg="addSp modSp add mod modAnim">
        <pc:chgData name="Narcis Pica," userId="7ab95714-edbf-49fb-a9ec-b16e796f8292" providerId="ADAL" clId="{0675B03E-7359-40A6-A03D-01EEA381C6D9}" dt="2024-04-03T11:54:18.329" v="21385"/>
        <pc:sldMkLst>
          <pc:docMk/>
          <pc:sldMk cId="2197612417" sldId="2147474353"/>
        </pc:sldMkLst>
        <pc:spChg chg="add mod">
          <ac:chgData name="Narcis Pica," userId="7ab95714-edbf-49fb-a9ec-b16e796f8292" providerId="ADAL" clId="{0675B03E-7359-40A6-A03D-01EEA381C6D9}" dt="2024-04-01T15:05:39.817" v="20518" actId="1076"/>
          <ac:spMkLst>
            <pc:docMk/>
            <pc:sldMk cId="2197612417" sldId="2147474353"/>
            <ac:spMk id="6" creationId="{10DB6508-E88D-3C20-DD8B-BAEE80C4B89E}"/>
          </ac:spMkLst>
        </pc:spChg>
        <pc:spChg chg="mod">
          <ac:chgData name="Narcis Pica," userId="7ab95714-edbf-49fb-a9ec-b16e796f8292" providerId="ADAL" clId="{0675B03E-7359-40A6-A03D-01EEA381C6D9}" dt="2024-04-01T15:05:17.876" v="20514" actId="20577"/>
          <ac:spMkLst>
            <pc:docMk/>
            <pc:sldMk cId="2197612417" sldId="2147474353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1T15:08:01.901" v="20533" actId="1076"/>
          <ac:spMkLst>
            <pc:docMk/>
            <pc:sldMk cId="2197612417" sldId="2147474353"/>
            <ac:spMk id="8" creationId="{FE40AB43-3C5F-1555-E046-E6C23FC0B4A7}"/>
          </ac:spMkLst>
        </pc:spChg>
        <pc:spChg chg="mod">
          <ac:chgData name="Narcis Pica," userId="7ab95714-edbf-49fb-a9ec-b16e796f8292" providerId="ADAL" clId="{0675B03E-7359-40A6-A03D-01EEA381C6D9}" dt="2024-04-01T15:08:01.901" v="20533" actId="1076"/>
          <ac:spMkLst>
            <pc:docMk/>
            <pc:sldMk cId="2197612417" sldId="2147474353"/>
            <ac:spMk id="11" creationId="{E2DA4B98-ABEC-43FE-3B06-397D12645DF2}"/>
          </ac:spMkLst>
        </pc:spChg>
        <pc:spChg chg="add mod">
          <ac:chgData name="Narcis Pica," userId="7ab95714-edbf-49fb-a9ec-b16e796f8292" providerId="ADAL" clId="{0675B03E-7359-40A6-A03D-01EEA381C6D9}" dt="2024-04-01T15:08:01.901" v="20533" actId="1076"/>
          <ac:spMkLst>
            <pc:docMk/>
            <pc:sldMk cId="2197612417" sldId="2147474353"/>
            <ac:spMk id="13" creationId="{1F6C6794-7D3A-10DE-7015-674A8C1CBCA8}"/>
          </ac:spMkLst>
        </pc:spChg>
        <pc:spChg chg="mod">
          <ac:chgData name="Narcis Pica," userId="7ab95714-edbf-49fb-a9ec-b16e796f8292" providerId="ADAL" clId="{0675B03E-7359-40A6-A03D-01EEA381C6D9}" dt="2024-04-01T15:08:01.901" v="20533" actId="1076"/>
          <ac:spMkLst>
            <pc:docMk/>
            <pc:sldMk cId="2197612417" sldId="2147474353"/>
            <ac:spMk id="16" creationId="{1B9F0736-3A6A-CE49-0BA0-E971316E38F6}"/>
          </ac:spMkLst>
        </pc:spChg>
        <pc:spChg chg="add mod">
          <ac:chgData name="Narcis Pica," userId="7ab95714-edbf-49fb-a9ec-b16e796f8292" providerId="ADAL" clId="{0675B03E-7359-40A6-A03D-01EEA381C6D9}" dt="2024-04-01T15:08:32.428" v="20535" actId="1076"/>
          <ac:spMkLst>
            <pc:docMk/>
            <pc:sldMk cId="2197612417" sldId="2147474353"/>
            <ac:spMk id="18" creationId="{ACC8553B-C88A-90FE-EE3B-469FA3EA6E7D}"/>
          </ac:spMkLst>
        </pc:spChg>
        <pc:grpChg chg="add mod">
          <ac:chgData name="Narcis Pica," userId="7ab95714-edbf-49fb-a9ec-b16e796f8292" providerId="ADAL" clId="{0675B03E-7359-40A6-A03D-01EEA381C6D9}" dt="2024-04-01T15:08:01.901" v="20533" actId="1076"/>
          <ac:grpSpMkLst>
            <pc:docMk/>
            <pc:sldMk cId="2197612417" sldId="2147474353"/>
            <ac:grpSpMk id="10" creationId="{318768CA-3541-7CFF-118F-F6617E86E0BC}"/>
          </ac:grpSpMkLst>
        </pc:grpChg>
        <pc:grpChg chg="add mod">
          <ac:chgData name="Narcis Pica," userId="7ab95714-edbf-49fb-a9ec-b16e796f8292" providerId="ADAL" clId="{0675B03E-7359-40A6-A03D-01EEA381C6D9}" dt="2024-04-01T15:08:01.901" v="20533" actId="1076"/>
          <ac:grpSpMkLst>
            <pc:docMk/>
            <pc:sldMk cId="2197612417" sldId="2147474353"/>
            <ac:grpSpMk id="14" creationId="{AA78EE90-10B9-1C8C-6902-2CB0159CF003}"/>
          </ac:grpSpMkLst>
        </pc:grpChg>
        <pc:picChg chg="add mod">
          <ac:chgData name="Narcis Pica," userId="7ab95714-edbf-49fb-a9ec-b16e796f8292" providerId="ADAL" clId="{0675B03E-7359-40A6-A03D-01EEA381C6D9}" dt="2024-04-01T15:05:32.115" v="20517" actId="1076"/>
          <ac:picMkLst>
            <pc:docMk/>
            <pc:sldMk cId="2197612417" sldId="2147474353"/>
            <ac:picMk id="2" creationId="{3185E11B-AC4A-B9DA-344F-716D7004E0F9}"/>
          </ac:picMkLst>
        </pc:picChg>
        <pc:picChg chg="add mod">
          <ac:chgData name="Narcis Pica," userId="7ab95714-edbf-49fb-a9ec-b16e796f8292" providerId="ADAL" clId="{0675B03E-7359-40A6-A03D-01EEA381C6D9}" dt="2024-04-01T15:05:29.163" v="20516" actId="1076"/>
          <ac:picMkLst>
            <pc:docMk/>
            <pc:sldMk cId="2197612417" sldId="2147474353"/>
            <ac:picMk id="3" creationId="{9E92F881-3E65-1C9B-B696-3388B704DE77}"/>
          </ac:picMkLst>
        </pc:picChg>
        <pc:picChg chg="add mod">
          <ac:chgData name="Narcis Pica," userId="7ab95714-edbf-49fb-a9ec-b16e796f8292" providerId="ADAL" clId="{0675B03E-7359-40A6-A03D-01EEA381C6D9}" dt="2024-04-01T15:08:01.901" v="20533" actId="1076"/>
          <ac:picMkLst>
            <pc:docMk/>
            <pc:sldMk cId="2197612417" sldId="2147474353"/>
            <ac:picMk id="9" creationId="{5753D947-51EF-957C-6247-732249987171}"/>
          </ac:picMkLst>
        </pc:picChg>
        <pc:picChg chg="mod">
          <ac:chgData name="Narcis Pica," userId="7ab95714-edbf-49fb-a9ec-b16e796f8292" providerId="ADAL" clId="{0675B03E-7359-40A6-A03D-01EEA381C6D9}" dt="2024-04-01T15:08:01.901" v="20533" actId="1076"/>
          <ac:picMkLst>
            <pc:docMk/>
            <pc:sldMk cId="2197612417" sldId="2147474353"/>
            <ac:picMk id="12" creationId="{1AAC53D6-8BF9-581A-1AF1-DFDEADB51EFC}"/>
          </ac:picMkLst>
        </pc:picChg>
        <pc:picChg chg="mod">
          <ac:chgData name="Narcis Pica," userId="7ab95714-edbf-49fb-a9ec-b16e796f8292" providerId="ADAL" clId="{0675B03E-7359-40A6-A03D-01EEA381C6D9}" dt="2024-04-01T15:08:01.901" v="20533" actId="1076"/>
          <ac:picMkLst>
            <pc:docMk/>
            <pc:sldMk cId="2197612417" sldId="2147474353"/>
            <ac:picMk id="15" creationId="{8F0CF239-61E8-195B-2245-FA1DA2F5FAE4}"/>
          </ac:picMkLst>
        </pc:picChg>
        <pc:picChg chg="add mod">
          <ac:chgData name="Narcis Pica," userId="7ab95714-edbf-49fb-a9ec-b16e796f8292" providerId="ADAL" clId="{0675B03E-7359-40A6-A03D-01EEA381C6D9}" dt="2024-04-01T15:08:01.901" v="20533" actId="1076"/>
          <ac:picMkLst>
            <pc:docMk/>
            <pc:sldMk cId="2197612417" sldId="2147474353"/>
            <ac:picMk id="17" creationId="{3F524577-0069-E8E5-5B18-6AD94977A354}"/>
          </ac:picMkLst>
        </pc:picChg>
        <pc:picChg chg="add mod">
          <ac:chgData name="Narcis Pica," userId="7ab95714-edbf-49fb-a9ec-b16e796f8292" providerId="ADAL" clId="{0675B03E-7359-40A6-A03D-01EEA381C6D9}" dt="2024-04-01T15:08:09.806" v="20534" actId="1076"/>
          <ac:picMkLst>
            <pc:docMk/>
            <pc:sldMk cId="2197612417" sldId="2147474353"/>
            <ac:picMk id="19" creationId="{A541279C-448C-FBD9-5E48-9EFC323D3452}"/>
          </ac:picMkLst>
        </pc:picChg>
        <pc:picChg chg="add mod">
          <ac:chgData name="Narcis Pica," userId="7ab95714-edbf-49fb-a9ec-b16e796f8292" providerId="ADAL" clId="{0675B03E-7359-40A6-A03D-01EEA381C6D9}" dt="2024-04-03T11:54:14.537" v="21383" actId="1076"/>
          <ac:picMkLst>
            <pc:docMk/>
            <pc:sldMk cId="2197612417" sldId="2147474353"/>
            <ac:picMk id="20" creationId="{14A97CD9-B915-3761-FBAF-8F6C94BF2C73}"/>
          </ac:picMkLst>
        </pc:picChg>
      </pc:sldChg>
      <pc:sldChg chg="addSp delSp modSp add mod delAnim">
        <pc:chgData name="Narcis Pica," userId="7ab95714-edbf-49fb-a9ec-b16e796f8292" providerId="ADAL" clId="{0675B03E-7359-40A6-A03D-01EEA381C6D9}" dt="2024-04-01T15:10:01.279" v="20631" actId="1076"/>
        <pc:sldMkLst>
          <pc:docMk/>
          <pc:sldMk cId="341557339" sldId="2147474354"/>
        </pc:sldMkLst>
        <pc:spChg chg="del">
          <ac:chgData name="Narcis Pica," userId="7ab95714-edbf-49fb-a9ec-b16e796f8292" providerId="ADAL" clId="{0675B03E-7359-40A6-A03D-01EEA381C6D9}" dt="2024-03-27T17:16:09.403" v="11831" actId="478"/>
          <ac:spMkLst>
            <pc:docMk/>
            <pc:sldMk cId="341557339" sldId="2147474354"/>
            <ac:spMk id="6" creationId="{10DB6508-E88D-3C20-DD8B-BAEE80C4B89E}"/>
          </ac:spMkLst>
        </pc:spChg>
        <pc:spChg chg="mod">
          <ac:chgData name="Narcis Pica," userId="7ab95714-edbf-49fb-a9ec-b16e796f8292" providerId="ADAL" clId="{0675B03E-7359-40A6-A03D-01EEA381C6D9}" dt="2024-04-01T15:09:43.049" v="20630" actId="20577"/>
          <ac:spMkLst>
            <pc:docMk/>
            <pc:sldMk cId="341557339" sldId="2147474354"/>
            <ac:spMk id="7" creationId="{1A5FCDA7-E23F-222B-D1B9-7901F89BB7A7}"/>
          </ac:spMkLst>
        </pc:spChg>
        <pc:spChg chg="del">
          <ac:chgData name="Narcis Pica," userId="7ab95714-edbf-49fb-a9ec-b16e796f8292" providerId="ADAL" clId="{0675B03E-7359-40A6-A03D-01EEA381C6D9}" dt="2024-03-27T17:16:15.253" v="11834" actId="478"/>
          <ac:spMkLst>
            <pc:docMk/>
            <pc:sldMk cId="341557339" sldId="2147474354"/>
            <ac:spMk id="8" creationId="{FE40AB43-3C5F-1555-E046-E6C23FC0B4A7}"/>
          </ac:spMkLst>
        </pc:spChg>
        <pc:spChg chg="del">
          <ac:chgData name="Narcis Pica," userId="7ab95714-edbf-49fb-a9ec-b16e796f8292" providerId="ADAL" clId="{0675B03E-7359-40A6-A03D-01EEA381C6D9}" dt="2024-03-27T17:16:19.430" v="11836" actId="478"/>
          <ac:spMkLst>
            <pc:docMk/>
            <pc:sldMk cId="341557339" sldId="2147474354"/>
            <ac:spMk id="13" creationId="{1F6C6794-7D3A-10DE-7015-674A8C1CBCA8}"/>
          </ac:spMkLst>
        </pc:spChg>
        <pc:spChg chg="del">
          <ac:chgData name="Narcis Pica," userId="7ab95714-edbf-49fb-a9ec-b16e796f8292" providerId="ADAL" clId="{0675B03E-7359-40A6-A03D-01EEA381C6D9}" dt="2024-03-27T17:16:27.020" v="11840" actId="478"/>
          <ac:spMkLst>
            <pc:docMk/>
            <pc:sldMk cId="341557339" sldId="2147474354"/>
            <ac:spMk id="18" creationId="{ACC8553B-C88A-90FE-EE3B-469FA3EA6E7D}"/>
          </ac:spMkLst>
        </pc:spChg>
        <pc:grpChg chg="del">
          <ac:chgData name="Narcis Pica," userId="7ab95714-edbf-49fb-a9ec-b16e796f8292" providerId="ADAL" clId="{0675B03E-7359-40A6-A03D-01EEA381C6D9}" dt="2024-03-27T17:16:20.877" v="11837" actId="478"/>
          <ac:grpSpMkLst>
            <pc:docMk/>
            <pc:sldMk cId="341557339" sldId="2147474354"/>
            <ac:grpSpMk id="10" creationId="{318768CA-3541-7CFF-118F-F6617E86E0BC}"/>
          </ac:grpSpMkLst>
        </pc:grpChg>
        <pc:grpChg chg="del">
          <ac:chgData name="Narcis Pica," userId="7ab95714-edbf-49fb-a9ec-b16e796f8292" providerId="ADAL" clId="{0675B03E-7359-40A6-A03D-01EEA381C6D9}" dt="2024-03-27T17:16:22.212" v="11838" actId="478"/>
          <ac:grpSpMkLst>
            <pc:docMk/>
            <pc:sldMk cId="341557339" sldId="2147474354"/>
            <ac:grpSpMk id="14" creationId="{AA78EE90-10B9-1C8C-6902-2CB0159CF003}"/>
          </ac:grpSpMkLst>
        </pc:grpChg>
        <pc:picChg chg="del">
          <ac:chgData name="Narcis Pica," userId="7ab95714-edbf-49fb-a9ec-b16e796f8292" providerId="ADAL" clId="{0675B03E-7359-40A6-A03D-01EEA381C6D9}" dt="2024-03-27T17:16:06.146" v="11830" actId="478"/>
          <ac:picMkLst>
            <pc:docMk/>
            <pc:sldMk cId="341557339" sldId="2147474354"/>
            <ac:picMk id="2" creationId="{3185E11B-AC4A-B9DA-344F-716D7004E0F9}"/>
          </ac:picMkLst>
        </pc:picChg>
        <pc:picChg chg="del">
          <ac:chgData name="Narcis Pica," userId="7ab95714-edbf-49fb-a9ec-b16e796f8292" providerId="ADAL" clId="{0675B03E-7359-40A6-A03D-01EEA381C6D9}" dt="2024-03-27T17:16:11.463" v="11832" actId="478"/>
          <ac:picMkLst>
            <pc:docMk/>
            <pc:sldMk cId="341557339" sldId="2147474354"/>
            <ac:picMk id="3" creationId="{9E92F881-3E65-1C9B-B696-3388B704DE77}"/>
          </ac:picMkLst>
        </pc:picChg>
        <pc:picChg chg="del">
          <ac:chgData name="Narcis Pica," userId="7ab95714-edbf-49fb-a9ec-b16e796f8292" providerId="ADAL" clId="{0675B03E-7359-40A6-A03D-01EEA381C6D9}" dt="2024-03-27T17:16:12.877" v="11833" actId="478"/>
          <ac:picMkLst>
            <pc:docMk/>
            <pc:sldMk cId="341557339" sldId="2147474354"/>
            <ac:picMk id="9" creationId="{5753D947-51EF-957C-6247-732249987171}"/>
          </ac:picMkLst>
        </pc:picChg>
        <pc:picChg chg="del">
          <ac:chgData name="Narcis Pica," userId="7ab95714-edbf-49fb-a9ec-b16e796f8292" providerId="ADAL" clId="{0675B03E-7359-40A6-A03D-01EEA381C6D9}" dt="2024-03-27T17:16:16.772" v="11835" actId="478"/>
          <ac:picMkLst>
            <pc:docMk/>
            <pc:sldMk cId="341557339" sldId="2147474354"/>
            <ac:picMk id="17" creationId="{3F524577-0069-E8E5-5B18-6AD94977A354}"/>
          </ac:picMkLst>
        </pc:picChg>
        <pc:picChg chg="del">
          <ac:chgData name="Narcis Pica," userId="7ab95714-edbf-49fb-a9ec-b16e796f8292" providerId="ADAL" clId="{0675B03E-7359-40A6-A03D-01EEA381C6D9}" dt="2024-03-27T17:16:24.506" v="11839" actId="478"/>
          <ac:picMkLst>
            <pc:docMk/>
            <pc:sldMk cId="341557339" sldId="2147474354"/>
            <ac:picMk id="19" creationId="{A541279C-448C-FBD9-5E48-9EFC323D3452}"/>
          </ac:picMkLst>
        </pc:picChg>
        <pc:picChg chg="add mod">
          <ac:chgData name="Narcis Pica," userId="7ab95714-edbf-49fb-a9ec-b16e796f8292" providerId="ADAL" clId="{0675B03E-7359-40A6-A03D-01EEA381C6D9}" dt="2024-04-01T15:10:01.279" v="20631" actId="1076"/>
          <ac:picMkLst>
            <pc:docMk/>
            <pc:sldMk cId="341557339" sldId="2147474354"/>
            <ac:picMk id="21" creationId="{0C7EE40E-67C5-3965-231B-DB94F98DAF7E}"/>
          </ac:picMkLst>
        </pc:picChg>
      </pc:sldChg>
      <pc:sldChg chg="addSp delSp modSp add mod ord modAnim">
        <pc:chgData name="Narcis Pica," userId="7ab95714-edbf-49fb-a9ec-b16e796f8292" providerId="ADAL" clId="{0675B03E-7359-40A6-A03D-01EEA381C6D9}" dt="2024-04-15T08:42:08.672" v="28330" actId="1076"/>
        <pc:sldMkLst>
          <pc:docMk/>
          <pc:sldMk cId="2143640347" sldId="2147474355"/>
        </pc:sldMkLst>
        <pc:spChg chg="mod">
          <ac:chgData name="Narcis Pica," userId="7ab95714-edbf-49fb-a9ec-b16e796f8292" providerId="ADAL" clId="{0675B03E-7359-40A6-A03D-01EEA381C6D9}" dt="2024-04-12T14:54:01.708" v="25951" actId="20577"/>
          <ac:spMkLst>
            <pc:docMk/>
            <pc:sldMk cId="2143640347" sldId="2147474355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1T15:00:50.834" v="20419" actId="1076"/>
          <ac:spMkLst>
            <pc:docMk/>
            <pc:sldMk cId="2143640347" sldId="2147474355"/>
            <ac:spMk id="12" creationId="{ABCD2940-4956-63C5-C42B-395C2AF84BF0}"/>
          </ac:spMkLst>
        </pc:spChg>
        <pc:spChg chg="add mod">
          <ac:chgData name="Narcis Pica," userId="7ab95714-edbf-49fb-a9ec-b16e796f8292" providerId="ADAL" clId="{0675B03E-7359-40A6-A03D-01EEA381C6D9}" dt="2024-04-01T14:58:35.352" v="20386" actId="1076"/>
          <ac:spMkLst>
            <pc:docMk/>
            <pc:sldMk cId="2143640347" sldId="2147474355"/>
            <ac:spMk id="14" creationId="{CFC41095-5AF1-4C64-65A0-0E8D1B26DFB7}"/>
          </ac:spMkLst>
        </pc:spChg>
        <pc:spChg chg="add mod">
          <ac:chgData name="Narcis Pica," userId="7ab95714-edbf-49fb-a9ec-b16e796f8292" providerId="ADAL" clId="{0675B03E-7359-40A6-A03D-01EEA381C6D9}" dt="2024-04-01T15:01:26.029" v="20428" actId="1076"/>
          <ac:spMkLst>
            <pc:docMk/>
            <pc:sldMk cId="2143640347" sldId="2147474355"/>
            <ac:spMk id="21" creationId="{1855E1C7-0CB9-E084-5CD2-53A96DF10AD1}"/>
          </ac:spMkLst>
        </pc:spChg>
        <pc:spChg chg="add mod">
          <ac:chgData name="Narcis Pica," userId="7ab95714-edbf-49fb-a9ec-b16e796f8292" providerId="ADAL" clId="{0675B03E-7359-40A6-A03D-01EEA381C6D9}" dt="2024-04-01T15:01:38.494" v="20430" actId="1076"/>
          <ac:spMkLst>
            <pc:docMk/>
            <pc:sldMk cId="2143640347" sldId="2147474355"/>
            <ac:spMk id="22" creationId="{82869B76-CEA3-1A5A-D190-75E1DE2DE53D}"/>
          </ac:spMkLst>
        </pc:spChg>
        <pc:spChg chg="add mod">
          <ac:chgData name="Narcis Pica," userId="7ab95714-edbf-49fb-a9ec-b16e796f8292" providerId="ADAL" clId="{0675B03E-7359-40A6-A03D-01EEA381C6D9}" dt="2024-04-01T15:01:42.769" v="20431" actId="1076"/>
          <ac:spMkLst>
            <pc:docMk/>
            <pc:sldMk cId="2143640347" sldId="2147474355"/>
            <ac:spMk id="23" creationId="{6DB2AF94-AE90-3B5D-6285-D66A8411D019}"/>
          </ac:spMkLst>
        </pc:spChg>
        <pc:spChg chg="add mod">
          <ac:chgData name="Narcis Pica," userId="7ab95714-edbf-49fb-a9ec-b16e796f8292" providerId="ADAL" clId="{0675B03E-7359-40A6-A03D-01EEA381C6D9}" dt="2024-04-01T15:02:51.273" v="20452" actId="1076"/>
          <ac:spMkLst>
            <pc:docMk/>
            <pc:sldMk cId="2143640347" sldId="2147474355"/>
            <ac:spMk id="24" creationId="{828D8FC4-50D0-A66B-94D2-DD861A435DED}"/>
          </ac:spMkLst>
        </pc:spChg>
        <pc:grpChg chg="add del mod">
          <ac:chgData name="Narcis Pica," userId="7ab95714-edbf-49fb-a9ec-b16e796f8292" providerId="ADAL" clId="{0675B03E-7359-40A6-A03D-01EEA381C6D9}" dt="2024-04-01T14:56:07.550" v="20361" actId="165"/>
          <ac:grpSpMkLst>
            <pc:docMk/>
            <pc:sldMk cId="2143640347" sldId="2147474355"/>
            <ac:grpSpMk id="2" creationId="{52A8742A-0B41-B0D4-D509-BAFCC9AB7932}"/>
          </ac:grpSpMkLst>
        </pc:grpChg>
        <pc:grpChg chg="add del mod ord">
          <ac:chgData name="Narcis Pica," userId="7ab95714-edbf-49fb-a9ec-b16e796f8292" providerId="ADAL" clId="{0675B03E-7359-40A6-A03D-01EEA381C6D9}" dt="2024-04-01T14:56:14.371" v="20363" actId="165"/>
          <ac:grpSpMkLst>
            <pc:docMk/>
            <pc:sldMk cId="2143640347" sldId="2147474355"/>
            <ac:grpSpMk id="8" creationId="{5523216E-87FE-A7D8-19D0-4433D4E44231}"/>
          </ac:grpSpMkLst>
        </pc:grpChg>
        <pc:grpChg chg="add del mod">
          <ac:chgData name="Narcis Pica," userId="7ab95714-edbf-49fb-a9ec-b16e796f8292" providerId="ADAL" clId="{0675B03E-7359-40A6-A03D-01EEA381C6D9}" dt="2024-03-27T19:37:32.471" v="11946" actId="478"/>
          <ac:grpSpMkLst>
            <pc:docMk/>
            <pc:sldMk cId="2143640347" sldId="2147474355"/>
            <ac:grpSpMk id="12" creationId="{2680F269-7015-581E-C568-099C3936549A}"/>
          </ac:grpSpMkLst>
        </pc:grpChg>
        <pc:grpChg chg="add del mod">
          <ac:chgData name="Narcis Pica," userId="7ab95714-edbf-49fb-a9ec-b16e796f8292" providerId="ADAL" clId="{0675B03E-7359-40A6-A03D-01EEA381C6D9}" dt="2024-03-27T19:37:38.035" v="11949" actId="478"/>
          <ac:grpSpMkLst>
            <pc:docMk/>
            <pc:sldMk cId="2143640347" sldId="2147474355"/>
            <ac:grpSpMk id="15" creationId="{D6ED71D0-40C7-FD3A-47F2-8119C85C480A}"/>
          </ac:grpSpMkLst>
        </pc:grpChg>
        <pc:picChg chg="add mod">
          <ac:chgData name="Narcis Pica," userId="7ab95714-edbf-49fb-a9ec-b16e796f8292" providerId="ADAL" clId="{0675B03E-7359-40A6-A03D-01EEA381C6D9}" dt="2024-04-15T08:42:08.672" v="28330" actId="1076"/>
          <ac:picMkLst>
            <pc:docMk/>
            <pc:sldMk cId="2143640347" sldId="2147474355"/>
            <ac:picMk id="2" creationId="{CABF4AC6-4FE8-BE8D-C5AD-E8E2A74B211F}"/>
          </ac:picMkLst>
        </pc:picChg>
        <pc:picChg chg="mod topLvl">
          <ac:chgData name="Narcis Pica," userId="7ab95714-edbf-49fb-a9ec-b16e796f8292" providerId="ADAL" clId="{0675B03E-7359-40A6-A03D-01EEA381C6D9}" dt="2024-04-01T15:00:12.156" v="20414" actId="1076"/>
          <ac:picMkLst>
            <pc:docMk/>
            <pc:sldMk cId="2143640347" sldId="2147474355"/>
            <ac:picMk id="3" creationId="{1C11F59D-E770-FA34-39EF-895E23817442}"/>
          </ac:picMkLst>
        </pc:picChg>
        <pc:picChg chg="del mod topLvl">
          <ac:chgData name="Narcis Pica," userId="7ab95714-edbf-49fb-a9ec-b16e796f8292" providerId="ADAL" clId="{0675B03E-7359-40A6-A03D-01EEA381C6D9}" dt="2024-04-01T14:56:09.787" v="20362" actId="478"/>
          <ac:picMkLst>
            <pc:docMk/>
            <pc:sldMk cId="2143640347" sldId="2147474355"/>
            <ac:picMk id="6" creationId="{C78E3BCF-E10C-B3C8-3314-548898C19732}"/>
          </ac:picMkLst>
        </pc:picChg>
        <pc:picChg chg="mod topLvl">
          <ac:chgData name="Narcis Pica," userId="7ab95714-edbf-49fb-a9ec-b16e796f8292" providerId="ADAL" clId="{0675B03E-7359-40A6-A03D-01EEA381C6D9}" dt="2024-04-01T15:00:08.861" v="20413" actId="14100"/>
          <ac:picMkLst>
            <pc:docMk/>
            <pc:sldMk cId="2143640347" sldId="2147474355"/>
            <ac:picMk id="9" creationId="{C8B92272-9D80-D50B-DD29-555F1CD017AF}"/>
          </ac:picMkLst>
        </pc:picChg>
        <pc:picChg chg="del mod topLvl">
          <ac:chgData name="Narcis Pica," userId="7ab95714-edbf-49fb-a9ec-b16e796f8292" providerId="ADAL" clId="{0675B03E-7359-40A6-A03D-01EEA381C6D9}" dt="2024-04-01T14:56:16.133" v="20364" actId="478"/>
          <ac:picMkLst>
            <pc:docMk/>
            <pc:sldMk cId="2143640347" sldId="2147474355"/>
            <ac:picMk id="10" creationId="{6B95FE65-39E8-D3C4-E2D0-5F61A6350BFD}"/>
          </ac:picMkLst>
        </pc:picChg>
        <pc:picChg chg="add mod">
          <ac:chgData name="Narcis Pica," userId="7ab95714-edbf-49fb-a9ec-b16e796f8292" providerId="ADAL" clId="{0675B03E-7359-40A6-A03D-01EEA381C6D9}" dt="2024-04-01T15:02:24.291" v="20445" actId="14100"/>
          <ac:picMkLst>
            <pc:docMk/>
            <pc:sldMk cId="2143640347" sldId="2147474355"/>
            <ac:picMk id="11" creationId="{388EBEC0-09CA-292A-0A69-E19DD452C5EE}"/>
          </ac:picMkLst>
        </pc:picChg>
        <pc:picChg chg="mod topLvl">
          <ac:chgData name="Narcis Pica," userId="7ab95714-edbf-49fb-a9ec-b16e796f8292" providerId="ADAL" clId="{0675B03E-7359-40A6-A03D-01EEA381C6D9}" dt="2024-04-01T14:57:57.977" v="20380" actId="1076"/>
          <ac:picMkLst>
            <pc:docMk/>
            <pc:sldMk cId="2143640347" sldId="2147474355"/>
            <ac:picMk id="13" creationId="{F77C60B7-8F74-58E9-304F-575FFBCD9F28}"/>
          </ac:picMkLst>
        </pc:picChg>
        <pc:picChg chg="del mod topLvl">
          <ac:chgData name="Narcis Pica," userId="7ab95714-edbf-49fb-a9ec-b16e796f8292" providerId="ADAL" clId="{0675B03E-7359-40A6-A03D-01EEA381C6D9}" dt="2024-03-27T19:37:32.471" v="11946" actId="478"/>
          <ac:picMkLst>
            <pc:docMk/>
            <pc:sldMk cId="2143640347" sldId="2147474355"/>
            <ac:picMk id="14" creationId="{CDE9360A-C10B-D499-5F75-EAEE3EB8BAC7}"/>
          </ac:picMkLst>
        </pc:picChg>
        <pc:picChg chg="add mod">
          <ac:chgData name="Narcis Pica," userId="7ab95714-edbf-49fb-a9ec-b16e796f8292" providerId="ADAL" clId="{0675B03E-7359-40A6-A03D-01EEA381C6D9}" dt="2024-04-01T14:58:29.255" v="20385" actId="1076"/>
          <ac:picMkLst>
            <pc:docMk/>
            <pc:sldMk cId="2143640347" sldId="2147474355"/>
            <ac:picMk id="15" creationId="{1645369F-FED3-37FD-A037-4D05A88A7CF4}"/>
          </ac:picMkLst>
        </pc:picChg>
        <pc:picChg chg="mod topLvl">
          <ac:chgData name="Narcis Pica," userId="7ab95714-edbf-49fb-a9ec-b16e796f8292" providerId="ADAL" clId="{0675B03E-7359-40A6-A03D-01EEA381C6D9}" dt="2024-04-01T14:58:01.224" v="20381" actId="1076"/>
          <ac:picMkLst>
            <pc:docMk/>
            <pc:sldMk cId="2143640347" sldId="2147474355"/>
            <ac:picMk id="16" creationId="{25290CAE-FBAD-3644-6DF7-5A7DD214FC20}"/>
          </ac:picMkLst>
        </pc:picChg>
        <pc:picChg chg="del mod topLvl">
          <ac:chgData name="Narcis Pica," userId="7ab95714-edbf-49fb-a9ec-b16e796f8292" providerId="ADAL" clId="{0675B03E-7359-40A6-A03D-01EEA381C6D9}" dt="2024-03-27T19:37:38.035" v="11949" actId="478"/>
          <ac:picMkLst>
            <pc:docMk/>
            <pc:sldMk cId="2143640347" sldId="2147474355"/>
            <ac:picMk id="17" creationId="{3B8F83A9-E116-AA41-5390-C85EA6F50134}"/>
          </ac:picMkLst>
        </pc:picChg>
        <pc:picChg chg="add mod">
          <ac:chgData name="Narcis Pica," userId="7ab95714-edbf-49fb-a9ec-b16e796f8292" providerId="ADAL" clId="{0675B03E-7359-40A6-A03D-01EEA381C6D9}" dt="2024-04-01T14:59:45.828" v="20406" actId="1076"/>
          <ac:picMkLst>
            <pc:docMk/>
            <pc:sldMk cId="2143640347" sldId="2147474355"/>
            <ac:picMk id="17" creationId="{DA1BD7FF-DD23-5EE4-335B-024B28F5FD02}"/>
          </ac:picMkLst>
        </pc:picChg>
        <pc:picChg chg="add mod">
          <ac:chgData name="Narcis Pica," userId="7ab95714-edbf-49fb-a9ec-b16e796f8292" providerId="ADAL" clId="{0675B03E-7359-40A6-A03D-01EEA381C6D9}" dt="2024-04-01T15:02:10.703" v="20440" actId="1076"/>
          <ac:picMkLst>
            <pc:docMk/>
            <pc:sldMk cId="2143640347" sldId="2147474355"/>
            <ac:picMk id="18" creationId="{97A0CEC5-92C5-8B54-8AAA-602CB6DA6C5B}"/>
          </ac:picMkLst>
        </pc:picChg>
        <pc:picChg chg="add mod">
          <ac:chgData name="Narcis Pica," userId="7ab95714-edbf-49fb-a9ec-b16e796f8292" providerId="ADAL" clId="{0675B03E-7359-40A6-A03D-01EEA381C6D9}" dt="2024-04-01T14:58:50.499" v="20391" actId="1076"/>
          <ac:picMkLst>
            <pc:docMk/>
            <pc:sldMk cId="2143640347" sldId="2147474355"/>
            <ac:picMk id="19" creationId="{91E5DAE8-4F37-61F5-B7F8-45318829FFDA}"/>
          </ac:picMkLst>
        </pc:picChg>
        <pc:picChg chg="add mod">
          <ac:chgData name="Narcis Pica," userId="7ab95714-edbf-49fb-a9ec-b16e796f8292" providerId="ADAL" clId="{0675B03E-7359-40A6-A03D-01EEA381C6D9}" dt="2024-04-01T14:59:52.701" v="20409" actId="1076"/>
          <ac:picMkLst>
            <pc:docMk/>
            <pc:sldMk cId="2143640347" sldId="2147474355"/>
            <ac:picMk id="20" creationId="{83E17488-A489-67DB-6FF7-D3F3B203578C}"/>
          </ac:picMkLst>
        </pc:picChg>
      </pc:sldChg>
      <pc:sldChg chg="del">
        <pc:chgData name="Narcis Pica," userId="7ab95714-edbf-49fb-a9ec-b16e796f8292" providerId="ADAL" clId="{0675B03E-7359-40A6-A03D-01EEA381C6D9}" dt="2024-04-01T12:29:15.337" v="15372" actId="47"/>
        <pc:sldMkLst>
          <pc:docMk/>
          <pc:sldMk cId="2374326091" sldId="2147474356"/>
        </pc:sldMkLst>
      </pc:sldChg>
      <pc:sldChg chg="addSp delSp modSp add mod ord modAnim">
        <pc:chgData name="Narcis Pica," userId="7ab95714-edbf-49fb-a9ec-b16e796f8292" providerId="ADAL" clId="{0675B03E-7359-40A6-A03D-01EEA381C6D9}" dt="2024-04-17T10:27:12.773" v="28342"/>
        <pc:sldMkLst>
          <pc:docMk/>
          <pc:sldMk cId="648571824" sldId="2147474357"/>
        </pc:sldMkLst>
        <pc:spChg chg="mod">
          <ac:chgData name="Narcis Pica," userId="7ab95714-edbf-49fb-a9ec-b16e796f8292" providerId="ADAL" clId="{0675B03E-7359-40A6-A03D-01EEA381C6D9}" dt="2024-04-01T12:29:44.005" v="15374"/>
          <ac:spMkLst>
            <pc:docMk/>
            <pc:sldMk cId="648571824" sldId="2147474357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1T12:30:22.674" v="15376" actId="1076"/>
          <ac:picMkLst>
            <pc:docMk/>
            <pc:sldMk cId="648571824" sldId="2147474357"/>
            <ac:picMk id="2" creationId="{6E5C0B1D-AFA9-4C3B-94E0-F3FB858C70ED}"/>
          </ac:picMkLst>
        </pc:picChg>
        <pc:picChg chg="add mod">
          <ac:chgData name="Narcis Pica," userId="7ab95714-edbf-49fb-a9ec-b16e796f8292" providerId="ADAL" clId="{0675B03E-7359-40A6-A03D-01EEA381C6D9}" dt="2024-04-01T12:30:22.674" v="15376" actId="1076"/>
          <ac:picMkLst>
            <pc:docMk/>
            <pc:sldMk cId="648571824" sldId="2147474357"/>
            <ac:picMk id="3" creationId="{E6CB79F0-3B60-D59A-9D24-E0AFDE4778ED}"/>
          </ac:picMkLst>
        </pc:picChg>
        <pc:picChg chg="add mod">
          <ac:chgData name="Narcis Pica," userId="7ab95714-edbf-49fb-a9ec-b16e796f8292" providerId="ADAL" clId="{0675B03E-7359-40A6-A03D-01EEA381C6D9}" dt="2024-04-01T12:32:49.369" v="15393" actId="1076"/>
          <ac:picMkLst>
            <pc:docMk/>
            <pc:sldMk cId="648571824" sldId="2147474357"/>
            <ac:picMk id="6" creationId="{4351B6EF-D51A-12E3-9751-E9CF14C6ED5A}"/>
          </ac:picMkLst>
        </pc:picChg>
        <pc:picChg chg="add del mod">
          <ac:chgData name="Narcis Pica," userId="7ab95714-edbf-49fb-a9ec-b16e796f8292" providerId="ADAL" clId="{0675B03E-7359-40A6-A03D-01EEA381C6D9}" dt="2024-04-01T12:32:34.379" v="15389" actId="478"/>
          <ac:picMkLst>
            <pc:docMk/>
            <pc:sldMk cId="648571824" sldId="2147474357"/>
            <ac:picMk id="8" creationId="{5A9F6DBB-8227-27AA-1057-BCD573AB8946}"/>
          </ac:picMkLst>
        </pc:picChg>
        <pc:picChg chg="add mod">
          <ac:chgData name="Narcis Pica," userId="7ab95714-edbf-49fb-a9ec-b16e796f8292" providerId="ADAL" clId="{0675B03E-7359-40A6-A03D-01EEA381C6D9}" dt="2024-04-01T12:32:56.156" v="15394" actId="1076"/>
          <ac:picMkLst>
            <pc:docMk/>
            <pc:sldMk cId="648571824" sldId="2147474357"/>
            <ac:picMk id="9" creationId="{2DDD2653-99C3-18F9-8D97-C55FB85A22C6}"/>
          </ac:picMkLst>
        </pc:picChg>
        <pc:picChg chg="add mod">
          <ac:chgData name="Narcis Pica," userId="7ab95714-edbf-49fb-a9ec-b16e796f8292" providerId="ADAL" clId="{0675B03E-7359-40A6-A03D-01EEA381C6D9}" dt="2024-04-01T12:30:22.674" v="15376" actId="1076"/>
          <ac:picMkLst>
            <pc:docMk/>
            <pc:sldMk cId="648571824" sldId="2147474357"/>
            <ac:picMk id="10" creationId="{81C60799-3487-1966-7C84-051F8E515646}"/>
          </ac:picMkLst>
        </pc:picChg>
        <pc:picChg chg="add mod ord">
          <ac:chgData name="Narcis Pica," userId="7ab95714-edbf-49fb-a9ec-b16e796f8292" providerId="ADAL" clId="{0675B03E-7359-40A6-A03D-01EEA381C6D9}" dt="2024-04-08T09:33:05.216" v="22792" actId="1076"/>
          <ac:picMkLst>
            <pc:docMk/>
            <pc:sldMk cId="648571824" sldId="2147474357"/>
            <ac:picMk id="11" creationId="{4E32143C-9934-5687-B683-64BB8870239B}"/>
          </ac:picMkLst>
        </pc:picChg>
      </pc:sldChg>
      <pc:sldChg chg="addSp modSp add del mod ord modAnim">
        <pc:chgData name="Narcis Pica," userId="7ab95714-edbf-49fb-a9ec-b16e796f8292" providerId="ADAL" clId="{0675B03E-7359-40A6-A03D-01EEA381C6D9}" dt="2024-04-04T15:35:55.505" v="22311" actId="47"/>
        <pc:sldMkLst>
          <pc:docMk/>
          <pc:sldMk cId="1420316146" sldId="2147474358"/>
        </pc:sldMkLst>
        <pc:spChg chg="add mod">
          <ac:chgData name="Narcis Pica," userId="7ab95714-edbf-49fb-a9ec-b16e796f8292" providerId="ADAL" clId="{0675B03E-7359-40A6-A03D-01EEA381C6D9}" dt="2024-04-01T13:10:56.715" v="16553" actId="1076"/>
          <ac:spMkLst>
            <pc:docMk/>
            <pc:sldMk cId="1420316146" sldId="2147474358"/>
            <ac:spMk id="6" creationId="{BE70F524-9215-745D-4FCC-21EAB921C08A}"/>
          </ac:spMkLst>
        </pc:spChg>
        <pc:spChg chg="mod">
          <ac:chgData name="Narcis Pica," userId="7ab95714-edbf-49fb-a9ec-b16e796f8292" providerId="ADAL" clId="{0675B03E-7359-40A6-A03D-01EEA381C6D9}" dt="2024-04-01T13:10:18.162" v="16550" actId="20577"/>
          <ac:spMkLst>
            <pc:docMk/>
            <pc:sldMk cId="1420316146" sldId="2147474358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1T13:10:56.715" v="16553" actId="1076"/>
          <ac:spMkLst>
            <pc:docMk/>
            <pc:sldMk cId="1420316146" sldId="2147474358"/>
            <ac:spMk id="9" creationId="{5BE0C65A-2B18-084A-1A25-A9C1CA6B2398}"/>
          </ac:spMkLst>
        </pc:spChg>
        <pc:spChg chg="add mod">
          <ac:chgData name="Narcis Pica," userId="7ab95714-edbf-49fb-a9ec-b16e796f8292" providerId="ADAL" clId="{0675B03E-7359-40A6-A03D-01EEA381C6D9}" dt="2024-04-01T13:10:56.715" v="16553" actId="1076"/>
          <ac:spMkLst>
            <pc:docMk/>
            <pc:sldMk cId="1420316146" sldId="2147474358"/>
            <ac:spMk id="13" creationId="{8144DEBF-F7CE-F86F-B4F6-17B63CA9B769}"/>
          </ac:spMkLst>
        </pc:spChg>
        <pc:spChg chg="add mod">
          <ac:chgData name="Narcis Pica," userId="7ab95714-edbf-49fb-a9ec-b16e796f8292" providerId="ADAL" clId="{0675B03E-7359-40A6-A03D-01EEA381C6D9}" dt="2024-04-01T13:10:56.715" v="16553" actId="1076"/>
          <ac:spMkLst>
            <pc:docMk/>
            <pc:sldMk cId="1420316146" sldId="2147474358"/>
            <ac:spMk id="15" creationId="{815EC884-2C53-5836-42CF-53D6BB387415}"/>
          </ac:spMkLst>
        </pc:spChg>
        <pc:spChg chg="add mod">
          <ac:chgData name="Narcis Pica," userId="7ab95714-edbf-49fb-a9ec-b16e796f8292" providerId="ADAL" clId="{0675B03E-7359-40A6-A03D-01EEA381C6D9}" dt="2024-04-01T13:10:56.715" v="16553" actId="1076"/>
          <ac:spMkLst>
            <pc:docMk/>
            <pc:sldMk cId="1420316146" sldId="2147474358"/>
            <ac:spMk id="17" creationId="{68685487-4874-D2F8-2A53-4A1FCC260BFF}"/>
          </ac:spMkLst>
        </pc:spChg>
        <pc:spChg chg="add mod">
          <ac:chgData name="Narcis Pica," userId="7ab95714-edbf-49fb-a9ec-b16e796f8292" providerId="ADAL" clId="{0675B03E-7359-40A6-A03D-01EEA381C6D9}" dt="2024-04-01T13:14:44.141" v="16747" actId="1076"/>
          <ac:spMkLst>
            <pc:docMk/>
            <pc:sldMk cId="1420316146" sldId="2147474358"/>
            <ac:spMk id="18" creationId="{2C0EB83D-6B50-931B-1DC1-4F3FCB93152D}"/>
          </ac:spMkLst>
        </pc:spChg>
        <pc:spChg chg="add mod">
          <ac:chgData name="Narcis Pica," userId="7ab95714-edbf-49fb-a9ec-b16e796f8292" providerId="ADAL" clId="{0675B03E-7359-40A6-A03D-01EEA381C6D9}" dt="2024-04-01T13:30:41.161" v="17706" actId="20577"/>
          <ac:spMkLst>
            <pc:docMk/>
            <pc:sldMk cId="1420316146" sldId="2147474358"/>
            <ac:spMk id="19" creationId="{4D06365D-E6B6-D466-7013-D69EAE3E4AD0}"/>
          </ac:spMkLst>
        </pc:spChg>
        <pc:spChg chg="add mod">
          <ac:chgData name="Narcis Pica," userId="7ab95714-edbf-49fb-a9ec-b16e796f8292" providerId="ADAL" clId="{0675B03E-7359-40A6-A03D-01EEA381C6D9}" dt="2024-04-01T13:20:46.434" v="16922" actId="14100"/>
          <ac:spMkLst>
            <pc:docMk/>
            <pc:sldMk cId="1420316146" sldId="2147474358"/>
            <ac:spMk id="20" creationId="{0193A54D-A3DF-DCA3-C2AD-BF525132B177}"/>
          </ac:spMkLst>
        </pc:sp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2" creationId="{B8A9DBA2-185F-71DD-8A21-6D0670AC1B07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3" creationId="{7D8697A9-A872-F533-F61C-375DABEE78D1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8" creationId="{B5FD9B74-857A-8C81-5687-BC3CBB0BD380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10" creationId="{FD2850D0-BBD0-F1FD-164A-2D6B10DA2908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11" creationId="{5DBEA9B3-450A-3CF3-AA47-B6DB7C6DE100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12" creationId="{36DC7043-1259-73D0-D684-AF8BB4CFDA35}"/>
          </ac:picMkLst>
        </pc:picChg>
        <pc:picChg chg="add mod">
          <ac:chgData name="Narcis Pica," userId="7ab95714-edbf-49fb-a9ec-b16e796f8292" providerId="ADAL" clId="{0675B03E-7359-40A6-A03D-01EEA381C6D9}" dt="2024-04-01T13:14:44.656" v="16748" actId="1076"/>
          <ac:picMkLst>
            <pc:docMk/>
            <pc:sldMk cId="1420316146" sldId="2147474358"/>
            <ac:picMk id="14" creationId="{DFD553A9-2A5A-8FC0-BB73-D661C96F3A34}"/>
          </ac:picMkLst>
        </pc:picChg>
        <pc:picChg chg="add mod">
          <ac:chgData name="Narcis Pica," userId="7ab95714-edbf-49fb-a9ec-b16e796f8292" providerId="ADAL" clId="{0675B03E-7359-40A6-A03D-01EEA381C6D9}" dt="2024-04-01T13:10:56.715" v="16553" actId="1076"/>
          <ac:picMkLst>
            <pc:docMk/>
            <pc:sldMk cId="1420316146" sldId="2147474358"/>
            <ac:picMk id="16" creationId="{7F7F73CC-9FCE-220B-A648-88652F5A17CD}"/>
          </ac:picMkLst>
        </pc:picChg>
      </pc:sldChg>
      <pc:sldChg chg="del">
        <pc:chgData name="Narcis Pica," userId="7ab95714-edbf-49fb-a9ec-b16e796f8292" providerId="ADAL" clId="{0675B03E-7359-40A6-A03D-01EEA381C6D9}" dt="2024-04-01T14:12:52.092" v="19573" actId="47"/>
        <pc:sldMkLst>
          <pc:docMk/>
          <pc:sldMk cId="62954520" sldId="2147474359"/>
        </pc:sldMkLst>
      </pc:sldChg>
      <pc:sldChg chg="addSp delSp modSp add del mod ord modAnim">
        <pc:chgData name="Narcis Pica," userId="7ab95714-edbf-49fb-a9ec-b16e796f8292" providerId="ADAL" clId="{0675B03E-7359-40A6-A03D-01EEA381C6D9}" dt="2024-04-04T15:35:54.256" v="22310" actId="47"/>
        <pc:sldMkLst>
          <pc:docMk/>
          <pc:sldMk cId="2698203356" sldId="2147474360"/>
        </pc:sldMkLst>
        <pc:spChg chg="del">
          <ac:chgData name="Narcis Pica," userId="7ab95714-edbf-49fb-a9ec-b16e796f8292" providerId="ADAL" clId="{0675B03E-7359-40A6-A03D-01EEA381C6D9}" dt="2024-04-01T12:48:32.654" v="15431" actId="478"/>
          <ac:spMkLst>
            <pc:docMk/>
            <pc:sldMk cId="2698203356" sldId="2147474360"/>
            <ac:spMk id="3" creationId="{D2DB7E39-D858-AA59-28B1-FF29310166D3}"/>
          </ac:spMkLst>
        </pc:spChg>
        <pc:spChg chg="add mod">
          <ac:chgData name="Narcis Pica," userId="7ab95714-edbf-49fb-a9ec-b16e796f8292" providerId="ADAL" clId="{0675B03E-7359-40A6-A03D-01EEA381C6D9}" dt="2024-04-01T13:16:51.610" v="16832" actId="20577"/>
          <ac:spMkLst>
            <pc:docMk/>
            <pc:sldMk cId="2698203356" sldId="2147474360"/>
            <ac:spMk id="6" creationId="{527DA6DA-4F57-C6B6-9EB5-DCE1ABCC366D}"/>
          </ac:spMkLst>
        </pc:spChg>
        <pc:spChg chg="mod">
          <ac:chgData name="Narcis Pica," userId="7ab95714-edbf-49fb-a9ec-b16e796f8292" providerId="ADAL" clId="{0675B03E-7359-40A6-A03D-01EEA381C6D9}" dt="2024-04-01T13:16:16.898" v="16814" actId="20577"/>
          <ac:spMkLst>
            <pc:docMk/>
            <pc:sldMk cId="2698203356" sldId="2147474360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1T12:48:50.020" v="15433"/>
          <ac:spMkLst>
            <pc:docMk/>
            <pc:sldMk cId="2698203356" sldId="2147474360"/>
            <ac:spMk id="10" creationId="{F9C4F481-1CD8-703E-2772-9ACC3CFA60E5}"/>
          </ac:spMkLst>
        </pc:spChg>
        <pc:spChg chg="add mod">
          <ac:chgData name="Narcis Pica," userId="7ab95714-edbf-49fb-a9ec-b16e796f8292" providerId="ADAL" clId="{0675B03E-7359-40A6-A03D-01EEA381C6D9}" dt="2024-04-01T12:48:50.020" v="15433"/>
          <ac:spMkLst>
            <pc:docMk/>
            <pc:sldMk cId="2698203356" sldId="2147474360"/>
            <ac:spMk id="11" creationId="{A8E3169A-1B47-9CF9-DDA1-A378D5546752}"/>
          </ac:spMkLst>
        </pc:spChg>
        <pc:spChg chg="add mod">
          <ac:chgData name="Narcis Pica," userId="7ab95714-edbf-49fb-a9ec-b16e796f8292" providerId="ADAL" clId="{0675B03E-7359-40A6-A03D-01EEA381C6D9}" dt="2024-04-01T12:48:50.020" v="15433"/>
          <ac:spMkLst>
            <pc:docMk/>
            <pc:sldMk cId="2698203356" sldId="2147474360"/>
            <ac:spMk id="12" creationId="{961CC8FB-ED6E-8611-A7C3-A4589E6E6F61}"/>
          </ac:spMkLst>
        </pc:spChg>
        <pc:spChg chg="add mod">
          <ac:chgData name="Narcis Pica," userId="7ab95714-edbf-49fb-a9ec-b16e796f8292" providerId="ADAL" clId="{0675B03E-7359-40A6-A03D-01EEA381C6D9}" dt="2024-04-01T13:04:08.389" v="16433" actId="1076"/>
          <ac:spMkLst>
            <pc:docMk/>
            <pc:sldMk cId="2698203356" sldId="2147474360"/>
            <ac:spMk id="14" creationId="{C14D8F95-2E99-F676-6CEA-EAF7B1ABC281}"/>
          </ac:spMkLst>
        </pc:spChg>
        <pc:spChg chg="add mod">
          <ac:chgData name="Narcis Pica," userId="7ab95714-edbf-49fb-a9ec-b16e796f8292" providerId="ADAL" clId="{0675B03E-7359-40A6-A03D-01EEA381C6D9}" dt="2024-04-01T12:48:50.020" v="15433"/>
          <ac:spMkLst>
            <pc:docMk/>
            <pc:sldMk cId="2698203356" sldId="2147474360"/>
            <ac:spMk id="16" creationId="{929D156A-4E06-C4C9-1AF8-EB248EF9386F}"/>
          </ac:spMkLst>
        </pc:spChg>
        <pc:spChg chg="add del mod">
          <ac:chgData name="Narcis Pica," userId="7ab95714-edbf-49fb-a9ec-b16e796f8292" providerId="ADAL" clId="{0675B03E-7359-40A6-A03D-01EEA381C6D9}" dt="2024-04-01T13:04:18.933" v="16439" actId="478"/>
          <ac:spMkLst>
            <pc:docMk/>
            <pc:sldMk cId="2698203356" sldId="2147474360"/>
            <ac:spMk id="17" creationId="{A26F2AC8-3600-4FE0-6798-1D37DF4E4A1F}"/>
          </ac:spMkLst>
        </pc:spChg>
        <pc:spChg chg="add mod">
          <ac:chgData name="Narcis Pica," userId="7ab95714-edbf-49fb-a9ec-b16e796f8292" providerId="ADAL" clId="{0675B03E-7359-40A6-A03D-01EEA381C6D9}" dt="2024-04-01T12:48:50.020" v="15433"/>
          <ac:spMkLst>
            <pc:docMk/>
            <pc:sldMk cId="2698203356" sldId="2147474360"/>
            <ac:spMk id="20" creationId="{3FA375DF-F4B7-2DBC-DBEC-C7F51D9DF620}"/>
          </ac:spMkLst>
        </pc:spChg>
        <pc:picChg chg="del">
          <ac:chgData name="Narcis Pica," userId="7ab95714-edbf-49fb-a9ec-b16e796f8292" providerId="ADAL" clId="{0675B03E-7359-40A6-A03D-01EEA381C6D9}" dt="2024-04-01T12:48:29.906" v="15430" actId="478"/>
          <ac:picMkLst>
            <pc:docMk/>
            <pc:sldMk cId="2698203356" sldId="2147474360"/>
            <ac:picMk id="2" creationId="{A79F72CA-3E62-FE98-9C9A-B9822C8F0762}"/>
          </ac:picMkLst>
        </pc:picChg>
        <pc:picChg chg="add mod">
          <ac:chgData name="Narcis Pica," userId="7ab95714-edbf-49fb-a9ec-b16e796f8292" providerId="ADAL" clId="{0675B03E-7359-40A6-A03D-01EEA381C6D9}" dt="2024-04-01T13:07:26.889" v="16492" actId="1076"/>
          <ac:picMkLst>
            <pc:docMk/>
            <pc:sldMk cId="2698203356" sldId="2147474360"/>
            <ac:picMk id="8" creationId="{AF1CAA58-A7EB-AAC3-F9DF-EB1D47592FDC}"/>
          </ac:picMkLst>
        </pc:picChg>
        <pc:picChg chg="add mod">
          <ac:chgData name="Narcis Pica," userId="7ab95714-edbf-49fb-a9ec-b16e796f8292" providerId="ADAL" clId="{0675B03E-7359-40A6-A03D-01EEA381C6D9}" dt="2024-04-01T13:04:08.844" v="16434" actId="1076"/>
          <ac:picMkLst>
            <pc:docMk/>
            <pc:sldMk cId="2698203356" sldId="2147474360"/>
            <ac:picMk id="9" creationId="{6B889242-87CF-2EC0-2299-1890C37012AE}"/>
          </ac:picMkLst>
        </pc:picChg>
        <pc:picChg chg="add mod ord">
          <ac:chgData name="Narcis Pica," userId="7ab95714-edbf-49fb-a9ec-b16e796f8292" providerId="ADAL" clId="{0675B03E-7359-40A6-A03D-01EEA381C6D9}" dt="2024-04-01T13:04:30.227" v="16442" actId="167"/>
          <ac:picMkLst>
            <pc:docMk/>
            <pc:sldMk cId="2698203356" sldId="2147474360"/>
            <ac:picMk id="13" creationId="{EE13DEC2-8DBF-3724-AEF2-0E21F5B68059}"/>
          </ac:picMkLst>
        </pc:picChg>
        <pc:picChg chg="add mod">
          <ac:chgData name="Narcis Pica," userId="7ab95714-edbf-49fb-a9ec-b16e796f8292" providerId="ADAL" clId="{0675B03E-7359-40A6-A03D-01EEA381C6D9}" dt="2024-04-01T12:48:50.020" v="15433"/>
          <ac:picMkLst>
            <pc:docMk/>
            <pc:sldMk cId="2698203356" sldId="2147474360"/>
            <ac:picMk id="15" creationId="{DDE78D7A-85D8-67E9-E30A-116F89669664}"/>
          </ac:picMkLst>
        </pc:picChg>
        <pc:picChg chg="add mod">
          <ac:chgData name="Narcis Pica," userId="7ab95714-edbf-49fb-a9ec-b16e796f8292" providerId="ADAL" clId="{0675B03E-7359-40A6-A03D-01EEA381C6D9}" dt="2024-04-01T12:48:50.020" v="15433"/>
          <ac:picMkLst>
            <pc:docMk/>
            <pc:sldMk cId="2698203356" sldId="2147474360"/>
            <ac:picMk id="18" creationId="{19D1E824-04A3-7CC0-B40E-CC3F877380CF}"/>
          </ac:picMkLst>
        </pc:picChg>
        <pc:picChg chg="add mod">
          <ac:chgData name="Narcis Pica," userId="7ab95714-edbf-49fb-a9ec-b16e796f8292" providerId="ADAL" clId="{0675B03E-7359-40A6-A03D-01EEA381C6D9}" dt="2024-04-01T12:48:50.020" v="15433"/>
          <ac:picMkLst>
            <pc:docMk/>
            <pc:sldMk cId="2698203356" sldId="2147474360"/>
            <ac:picMk id="19" creationId="{2B96E2C9-0706-F54F-A5B5-B72B8567B100}"/>
          </ac:picMkLst>
        </pc:picChg>
      </pc:sldChg>
      <pc:sldChg chg="addSp delSp modSp add del mod ord modAnim">
        <pc:chgData name="Narcis Pica," userId="7ab95714-edbf-49fb-a9ec-b16e796f8292" providerId="ADAL" clId="{0675B03E-7359-40A6-A03D-01EEA381C6D9}" dt="2024-04-10T13:36:12.185" v="25528" actId="47"/>
        <pc:sldMkLst>
          <pc:docMk/>
          <pc:sldMk cId="3067641010" sldId="2147474361"/>
        </pc:sldMkLst>
        <pc:spChg chg="add mod">
          <ac:chgData name="Narcis Pica," userId="7ab95714-edbf-49fb-a9ec-b16e796f8292" providerId="ADAL" clId="{0675B03E-7359-40A6-A03D-01EEA381C6D9}" dt="2024-04-01T14:01:18.974" v="19180" actId="113"/>
          <ac:spMkLst>
            <pc:docMk/>
            <pc:sldMk cId="3067641010" sldId="2147474361"/>
            <ac:spMk id="2" creationId="{8E526352-A3C0-13BE-57DC-3C9C76B5C42E}"/>
          </ac:spMkLst>
        </pc:spChg>
        <pc:spChg chg="add del mod">
          <ac:chgData name="Narcis Pica," userId="7ab95714-edbf-49fb-a9ec-b16e796f8292" providerId="ADAL" clId="{0675B03E-7359-40A6-A03D-01EEA381C6D9}" dt="2024-04-01T13:57:43.262" v="19023" actId="478"/>
          <ac:spMkLst>
            <pc:docMk/>
            <pc:sldMk cId="3067641010" sldId="2147474361"/>
            <ac:spMk id="3" creationId="{3A4E50CB-8A25-7C4E-C14B-513B527F732F}"/>
          </ac:spMkLst>
        </pc:spChg>
        <pc:spChg chg="mod">
          <ac:chgData name="Narcis Pica," userId="7ab95714-edbf-49fb-a9ec-b16e796f8292" providerId="ADAL" clId="{0675B03E-7359-40A6-A03D-01EEA381C6D9}" dt="2024-04-01T13:57:39.526" v="19022" actId="20577"/>
          <ac:spMkLst>
            <pc:docMk/>
            <pc:sldMk cId="3067641010" sldId="2147474361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4T15:37:27.483" v="22319" actId="1076"/>
          <ac:picMkLst>
            <pc:docMk/>
            <pc:sldMk cId="3067641010" sldId="2147474361"/>
            <ac:picMk id="3" creationId="{510E1BA0-164F-5A8E-2995-2181655BCB79}"/>
          </ac:picMkLst>
        </pc:picChg>
        <pc:picChg chg="add mod">
          <ac:chgData name="Narcis Pica," userId="7ab95714-edbf-49fb-a9ec-b16e796f8292" providerId="ADAL" clId="{0675B03E-7359-40A6-A03D-01EEA381C6D9}" dt="2024-04-04T15:37:21.764" v="22318" actId="1076"/>
          <ac:picMkLst>
            <pc:docMk/>
            <pc:sldMk cId="3067641010" sldId="2147474361"/>
            <ac:picMk id="6" creationId="{3CB7143A-3615-608E-5459-8EB6EB532D1B}"/>
          </ac:picMkLst>
        </pc:picChg>
      </pc:sldChg>
      <pc:sldChg chg="modSp add del modAnim">
        <pc:chgData name="Narcis Pica," userId="7ab95714-edbf-49fb-a9ec-b16e796f8292" providerId="ADAL" clId="{0675B03E-7359-40A6-A03D-01EEA381C6D9}" dt="2024-04-01T13:30:43.429" v="17707" actId="47"/>
        <pc:sldMkLst>
          <pc:docMk/>
          <pc:sldMk cId="4024616833" sldId="2147474362"/>
        </pc:sldMkLst>
        <pc:spChg chg="mod">
          <ac:chgData name="Narcis Pica," userId="7ab95714-edbf-49fb-a9ec-b16e796f8292" providerId="ADAL" clId="{0675B03E-7359-40A6-A03D-01EEA381C6D9}" dt="2024-04-01T13:29:41.288" v="17702" actId="20577"/>
          <ac:spMkLst>
            <pc:docMk/>
            <pc:sldMk cId="4024616833" sldId="2147474362"/>
            <ac:spMk id="19" creationId="{4D06365D-E6B6-D466-7013-D69EAE3E4AD0}"/>
          </ac:spMkLst>
        </pc:spChg>
      </pc:sldChg>
      <pc:sldChg chg="addSp modSp add del mod ord modAnim">
        <pc:chgData name="Narcis Pica," userId="7ab95714-edbf-49fb-a9ec-b16e796f8292" providerId="ADAL" clId="{0675B03E-7359-40A6-A03D-01EEA381C6D9}" dt="2024-04-17T10:36:36.634" v="28361" actId="47"/>
        <pc:sldMkLst>
          <pc:docMk/>
          <pc:sldMk cId="4119792236" sldId="2147474362"/>
        </pc:sldMkLst>
        <pc:spChg chg="add mod ord">
          <ac:chgData name="Narcis Pica," userId="7ab95714-edbf-49fb-a9ec-b16e796f8292" providerId="ADAL" clId="{0675B03E-7359-40A6-A03D-01EEA381C6D9}" dt="2024-04-04T15:44:34.592" v="22402" actId="1076"/>
          <ac:spMkLst>
            <pc:docMk/>
            <pc:sldMk cId="4119792236" sldId="2147474362"/>
            <ac:spMk id="3" creationId="{39B1D0A4-D478-A505-8558-A90738BAA566}"/>
          </ac:spMkLst>
        </pc:spChg>
        <pc:spChg chg="mod">
          <ac:chgData name="Narcis Pica," userId="7ab95714-edbf-49fb-a9ec-b16e796f8292" providerId="ADAL" clId="{0675B03E-7359-40A6-A03D-01EEA381C6D9}" dt="2024-04-01T14:02:16.254" v="19199" actId="20577"/>
          <ac:spMkLst>
            <pc:docMk/>
            <pc:sldMk cId="4119792236" sldId="2147474362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1T14:09:04.325" v="19567" actId="20577"/>
          <ac:spMkLst>
            <pc:docMk/>
            <pc:sldMk cId="4119792236" sldId="2147474362"/>
            <ac:spMk id="8" creationId="{696EE44F-DB6E-B238-D9E4-7081004A48F7}"/>
          </ac:spMkLst>
        </pc:spChg>
        <pc:picChg chg="add mod ord">
          <ac:chgData name="Narcis Pica," userId="7ab95714-edbf-49fb-a9ec-b16e796f8292" providerId="ADAL" clId="{0675B03E-7359-40A6-A03D-01EEA381C6D9}" dt="2024-04-04T15:44:30.265" v="22401" actId="14100"/>
          <ac:picMkLst>
            <pc:docMk/>
            <pc:sldMk cId="4119792236" sldId="2147474362"/>
            <ac:picMk id="2" creationId="{6CC21BF9-D70F-5F45-927B-8B5222BDEE60}"/>
          </ac:picMkLst>
        </pc:picChg>
        <pc:picChg chg="add mod ord">
          <ac:chgData name="Narcis Pica," userId="7ab95714-edbf-49fb-a9ec-b16e796f8292" providerId="ADAL" clId="{0675B03E-7359-40A6-A03D-01EEA381C6D9}" dt="2024-04-04T15:44:42.129" v="22404" actId="14100"/>
          <ac:picMkLst>
            <pc:docMk/>
            <pc:sldMk cId="4119792236" sldId="2147474362"/>
            <ac:picMk id="6" creationId="{CF453C0E-1B3A-B61F-9F6D-69FFD08FF2BC}"/>
          </ac:picMkLst>
        </pc:picChg>
        <pc:picChg chg="add mod">
          <ac:chgData name="Narcis Pica," userId="7ab95714-edbf-49fb-a9ec-b16e796f8292" providerId="ADAL" clId="{0675B03E-7359-40A6-A03D-01EEA381C6D9}" dt="2024-04-04T15:38:42.873" v="22340" actId="1076"/>
          <ac:picMkLst>
            <pc:docMk/>
            <pc:sldMk cId="4119792236" sldId="2147474362"/>
            <ac:picMk id="9" creationId="{7AB09BF4-0235-FF61-0AEC-BDD564426BFB}"/>
          </ac:picMkLst>
        </pc:picChg>
        <pc:picChg chg="add mod">
          <ac:chgData name="Narcis Pica," userId="7ab95714-edbf-49fb-a9ec-b16e796f8292" providerId="ADAL" clId="{0675B03E-7359-40A6-A03D-01EEA381C6D9}" dt="2024-04-04T15:40:13.768" v="22364" actId="1076"/>
          <ac:picMkLst>
            <pc:docMk/>
            <pc:sldMk cId="4119792236" sldId="2147474362"/>
            <ac:picMk id="10" creationId="{ACD58F59-983D-3535-AFCF-AA546BD2AB9B}"/>
          </ac:picMkLst>
        </pc:picChg>
      </pc:sldChg>
      <pc:sldChg chg="addSp modSp add del mod modAnim">
        <pc:chgData name="Narcis Pica," userId="7ab95714-edbf-49fb-a9ec-b16e796f8292" providerId="ADAL" clId="{0675B03E-7359-40A6-A03D-01EEA381C6D9}" dt="2024-04-09T19:32:57.929" v="24207" actId="47"/>
        <pc:sldMkLst>
          <pc:docMk/>
          <pc:sldMk cId="1323818082" sldId="2147474363"/>
        </pc:sldMkLst>
        <pc:spChg chg="mod">
          <ac:chgData name="Narcis Pica," userId="7ab95714-edbf-49fb-a9ec-b16e796f8292" providerId="ADAL" clId="{0675B03E-7359-40A6-A03D-01EEA381C6D9}" dt="2024-04-01T14:14:16.280" v="19593" actId="20577"/>
          <ac:spMkLst>
            <pc:docMk/>
            <pc:sldMk cId="1323818082" sldId="2147474363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4T15:43:21.116" v="22395" actId="1076"/>
          <ac:spMkLst>
            <pc:docMk/>
            <pc:sldMk cId="1323818082" sldId="2147474363"/>
            <ac:spMk id="8" creationId="{9B1C4088-BA68-51E3-62D8-CE0E4922FF38}"/>
          </ac:spMkLst>
        </pc:spChg>
        <pc:spChg chg="add mod">
          <ac:chgData name="Narcis Pica," userId="7ab95714-edbf-49fb-a9ec-b16e796f8292" providerId="ADAL" clId="{0675B03E-7359-40A6-A03D-01EEA381C6D9}" dt="2024-04-04T15:43:52.266" v="22399" actId="1076"/>
          <ac:spMkLst>
            <pc:docMk/>
            <pc:sldMk cId="1323818082" sldId="2147474363"/>
            <ac:spMk id="9" creationId="{B0391ADD-10BD-D063-2EFE-C14D0DE1E95C}"/>
          </ac:spMkLst>
        </pc:spChg>
        <pc:spChg chg="add mod">
          <ac:chgData name="Narcis Pica," userId="7ab95714-edbf-49fb-a9ec-b16e796f8292" providerId="ADAL" clId="{0675B03E-7359-40A6-A03D-01EEA381C6D9}" dt="2024-04-04T15:42:03.608" v="22383" actId="14100"/>
          <ac:spMkLst>
            <pc:docMk/>
            <pc:sldMk cId="1323818082" sldId="2147474363"/>
            <ac:spMk id="10" creationId="{767C2A31-6D5B-1D9F-BA5E-A258B8FA612A}"/>
          </ac:spMkLst>
        </pc:spChg>
        <pc:grpChg chg="add mod">
          <ac:chgData name="Narcis Pica," userId="7ab95714-edbf-49fb-a9ec-b16e796f8292" providerId="ADAL" clId="{0675B03E-7359-40A6-A03D-01EEA381C6D9}" dt="2024-04-04T15:47:09.240" v="22405" actId="164"/>
          <ac:grpSpMkLst>
            <pc:docMk/>
            <pc:sldMk cId="1323818082" sldId="2147474363"/>
            <ac:grpSpMk id="14" creationId="{DF4A14B9-71B1-188A-A563-01A2DD87DB5D}"/>
          </ac:grpSpMkLst>
        </pc:grpChg>
        <pc:grpChg chg="add mod">
          <ac:chgData name="Narcis Pica," userId="7ab95714-edbf-49fb-a9ec-b16e796f8292" providerId="ADAL" clId="{0675B03E-7359-40A6-A03D-01EEA381C6D9}" dt="2024-04-04T15:47:15.043" v="22406" actId="164"/>
          <ac:grpSpMkLst>
            <pc:docMk/>
            <pc:sldMk cId="1323818082" sldId="2147474363"/>
            <ac:grpSpMk id="15" creationId="{75FF1141-64EC-462B-98AD-D1DA82BBD428}"/>
          </ac:grpSpMkLst>
        </pc:grpChg>
        <pc:picChg chg="add mod">
          <ac:chgData name="Narcis Pica," userId="7ab95714-edbf-49fb-a9ec-b16e796f8292" providerId="ADAL" clId="{0675B03E-7359-40A6-A03D-01EEA381C6D9}" dt="2024-04-04T15:43:48.250" v="22398" actId="1076"/>
          <ac:picMkLst>
            <pc:docMk/>
            <pc:sldMk cId="1323818082" sldId="2147474363"/>
            <ac:picMk id="2" creationId="{C9C1F5B5-F079-F653-86E1-17037BDDB2B7}"/>
          </ac:picMkLst>
        </pc:picChg>
        <pc:picChg chg="add mod">
          <ac:chgData name="Narcis Pica," userId="7ab95714-edbf-49fb-a9ec-b16e796f8292" providerId="ADAL" clId="{0675B03E-7359-40A6-A03D-01EEA381C6D9}" dt="2024-04-04T15:47:09.240" v="22405" actId="164"/>
          <ac:picMkLst>
            <pc:docMk/>
            <pc:sldMk cId="1323818082" sldId="2147474363"/>
            <ac:picMk id="3" creationId="{DACABAD9-8A8A-4B6C-E0BF-46D370A44B8F}"/>
          </ac:picMkLst>
        </pc:picChg>
        <pc:picChg chg="add mod">
          <ac:chgData name="Narcis Pica," userId="7ab95714-edbf-49fb-a9ec-b16e796f8292" providerId="ADAL" clId="{0675B03E-7359-40A6-A03D-01EEA381C6D9}" dt="2024-04-04T15:47:15.043" v="22406" actId="164"/>
          <ac:picMkLst>
            <pc:docMk/>
            <pc:sldMk cId="1323818082" sldId="2147474363"/>
            <ac:picMk id="6" creationId="{1185F269-42B3-DB55-6061-5561C33DEE6E}"/>
          </ac:picMkLst>
        </pc:picChg>
        <pc:picChg chg="add mod">
          <ac:chgData name="Narcis Pica," userId="7ab95714-edbf-49fb-a9ec-b16e796f8292" providerId="ADAL" clId="{0675B03E-7359-40A6-A03D-01EEA381C6D9}" dt="2024-04-04T15:43:48.250" v="22398" actId="1076"/>
          <ac:picMkLst>
            <pc:docMk/>
            <pc:sldMk cId="1323818082" sldId="2147474363"/>
            <ac:picMk id="11" creationId="{BCF4159C-EFDC-2AE3-B12C-9ABC2D6B1D07}"/>
          </ac:picMkLst>
        </pc:picChg>
        <pc:picChg chg="add mod">
          <ac:chgData name="Narcis Pica," userId="7ab95714-edbf-49fb-a9ec-b16e796f8292" providerId="ADAL" clId="{0675B03E-7359-40A6-A03D-01EEA381C6D9}" dt="2024-04-04T15:47:09.240" v="22405" actId="164"/>
          <ac:picMkLst>
            <pc:docMk/>
            <pc:sldMk cId="1323818082" sldId="2147474363"/>
            <ac:picMk id="12" creationId="{3108A8C5-FB4D-61D6-C4EF-76E81A47B9B2}"/>
          </ac:picMkLst>
        </pc:picChg>
        <pc:picChg chg="add mod">
          <ac:chgData name="Narcis Pica," userId="7ab95714-edbf-49fb-a9ec-b16e796f8292" providerId="ADAL" clId="{0675B03E-7359-40A6-A03D-01EEA381C6D9}" dt="2024-04-04T15:47:15.043" v="22406" actId="164"/>
          <ac:picMkLst>
            <pc:docMk/>
            <pc:sldMk cId="1323818082" sldId="2147474363"/>
            <ac:picMk id="13" creationId="{4EF34FD3-1C69-8225-FA1B-DD590F7FC0BD}"/>
          </ac:picMkLst>
        </pc:picChg>
      </pc:sldChg>
      <pc:sldChg chg="addSp delSp modSp add del mod ord delAnim">
        <pc:chgData name="Narcis Pica," userId="7ab95714-edbf-49fb-a9ec-b16e796f8292" providerId="ADAL" clId="{0675B03E-7359-40A6-A03D-01EEA381C6D9}" dt="2024-04-17T10:37:30.207" v="28362" actId="47"/>
        <pc:sldMkLst>
          <pc:docMk/>
          <pc:sldMk cId="239697843" sldId="2147474364"/>
        </pc:sldMkLst>
        <pc:spChg chg="del">
          <ac:chgData name="Narcis Pica," userId="7ab95714-edbf-49fb-a9ec-b16e796f8292" providerId="ADAL" clId="{0675B03E-7359-40A6-A03D-01EEA381C6D9}" dt="2024-04-01T14:22:10.226" v="19878" actId="478"/>
          <ac:spMkLst>
            <pc:docMk/>
            <pc:sldMk cId="239697843" sldId="2147474364"/>
            <ac:spMk id="2" creationId="{93EA9A32-02DA-D7E0-D33F-ED80FC001417}"/>
          </ac:spMkLst>
        </pc:spChg>
        <pc:spChg chg="add mod">
          <ac:chgData name="Narcis Pica," userId="7ab95714-edbf-49fb-a9ec-b16e796f8292" providerId="ADAL" clId="{0675B03E-7359-40A6-A03D-01EEA381C6D9}" dt="2024-04-03T11:44:11.238" v="21331" actId="1076"/>
          <ac:spMkLst>
            <pc:docMk/>
            <pc:sldMk cId="239697843" sldId="2147474364"/>
            <ac:spMk id="6" creationId="{12685A90-4AA9-F7E6-E03F-CACF7C88256C}"/>
          </ac:spMkLst>
        </pc:spChg>
        <pc:spChg chg="mod">
          <ac:chgData name="Narcis Pica," userId="7ab95714-edbf-49fb-a9ec-b16e796f8292" providerId="ADAL" clId="{0675B03E-7359-40A6-A03D-01EEA381C6D9}" dt="2024-04-01T14:23:24.715" v="19971" actId="20577"/>
          <ac:spMkLst>
            <pc:docMk/>
            <pc:sldMk cId="239697843" sldId="2147474364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8T09:32:52.279" v="22790" actId="167"/>
          <ac:picMkLst>
            <pc:docMk/>
            <pc:sldMk cId="239697843" sldId="2147474364"/>
            <ac:picMk id="2" creationId="{48A37586-C4B1-AECA-6F0A-6951E4647C60}"/>
          </ac:picMkLst>
        </pc:picChg>
        <pc:picChg chg="del">
          <ac:chgData name="Narcis Pica," userId="7ab95714-edbf-49fb-a9ec-b16e796f8292" providerId="ADAL" clId="{0675B03E-7359-40A6-A03D-01EEA381C6D9}" dt="2024-04-01T14:22:12.027" v="19879" actId="478"/>
          <ac:picMkLst>
            <pc:docMk/>
            <pc:sldMk cId="239697843" sldId="2147474364"/>
            <ac:picMk id="3" creationId="{4B2930E3-8314-3060-B33E-5D7C110B3390}"/>
          </ac:picMkLst>
        </pc:picChg>
        <pc:picChg chg="add del mod">
          <ac:chgData name="Narcis Pica," userId="7ab95714-edbf-49fb-a9ec-b16e796f8292" providerId="ADAL" clId="{0675B03E-7359-40A6-A03D-01EEA381C6D9}" dt="2024-04-08T09:32:19.184" v="22785" actId="478"/>
          <ac:picMkLst>
            <pc:docMk/>
            <pc:sldMk cId="239697843" sldId="2147474364"/>
            <ac:picMk id="8" creationId="{D4A3C0B5-E260-2CE8-446A-8C6BFEE26186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4-17T10:25:19.065" v="28337" actId="1076"/>
        <pc:sldMkLst>
          <pc:docMk/>
          <pc:sldMk cId="2488308973" sldId="2147474365"/>
        </pc:sldMkLst>
        <pc:spChg chg="add mod">
          <ac:chgData name="Narcis Pica," userId="7ab95714-edbf-49fb-a9ec-b16e796f8292" providerId="ADAL" clId="{0675B03E-7359-40A6-A03D-01EEA381C6D9}" dt="2024-04-01T15:19:56.192" v="20751" actId="20577"/>
          <ac:spMkLst>
            <pc:docMk/>
            <pc:sldMk cId="2488308973" sldId="2147474365"/>
            <ac:spMk id="2" creationId="{C623FBD2-9FDB-CEFC-65B3-D3A1539A5C40}"/>
          </ac:spMkLst>
        </pc:spChg>
        <pc:spChg chg="mod">
          <ac:chgData name="Narcis Pica," userId="7ab95714-edbf-49fb-a9ec-b16e796f8292" providerId="ADAL" clId="{0675B03E-7359-40A6-A03D-01EEA381C6D9}" dt="2024-04-01T15:17:49.805" v="20729" actId="1076"/>
          <ac:spMkLst>
            <pc:docMk/>
            <pc:sldMk cId="2488308973" sldId="2147474365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1T15:19:37.435" v="20750" actId="1076"/>
          <ac:picMkLst>
            <pc:docMk/>
            <pc:sldMk cId="2488308973" sldId="2147474365"/>
            <ac:picMk id="3" creationId="{BAADCB12-2B0B-E3B0-BE59-6DF6799D0730}"/>
          </ac:picMkLst>
        </pc:picChg>
        <pc:picChg chg="add mod">
          <ac:chgData name="Narcis Pica," userId="7ab95714-edbf-49fb-a9ec-b16e796f8292" providerId="ADAL" clId="{0675B03E-7359-40A6-A03D-01EEA381C6D9}" dt="2024-04-17T10:25:19.065" v="28337" actId="1076"/>
          <ac:picMkLst>
            <pc:docMk/>
            <pc:sldMk cId="2488308973" sldId="2147474365"/>
            <ac:picMk id="6" creationId="{1B308AC2-211E-EE6B-BA72-F042F9614F71}"/>
          </ac:picMkLst>
        </pc:picChg>
        <pc:picChg chg="add del mod">
          <ac:chgData name="Narcis Pica," userId="7ab95714-edbf-49fb-a9ec-b16e796f8292" providerId="ADAL" clId="{0675B03E-7359-40A6-A03D-01EEA381C6D9}" dt="2024-04-01T15:15:57.809" v="20706" actId="478"/>
          <ac:picMkLst>
            <pc:docMk/>
            <pc:sldMk cId="2488308973" sldId="2147474365"/>
            <ac:picMk id="6" creationId="{4B09F1C3-BD18-0A2A-0E35-B828CA68989B}"/>
          </ac:picMkLst>
        </pc:picChg>
        <pc:picChg chg="add mod">
          <ac:chgData name="Narcis Pica," userId="7ab95714-edbf-49fb-a9ec-b16e796f8292" providerId="ADAL" clId="{0675B03E-7359-40A6-A03D-01EEA381C6D9}" dt="2024-04-01T15:19:37.435" v="20750" actId="1076"/>
          <ac:picMkLst>
            <pc:docMk/>
            <pc:sldMk cId="2488308973" sldId="2147474365"/>
            <ac:picMk id="8" creationId="{996688D7-EFFA-1662-569C-7F7FC9BFF2CC}"/>
          </ac:picMkLst>
        </pc:picChg>
        <pc:picChg chg="add mod">
          <ac:chgData name="Narcis Pica," userId="7ab95714-edbf-49fb-a9ec-b16e796f8292" providerId="ADAL" clId="{0675B03E-7359-40A6-A03D-01EEA381C6D9}" dt="2024-04-01T15:19:37.435" v="20750" actId="1076"/>
          <ac:picMkLst>
            <pc:docMk/>
            <pc:sldMk cId="2488308973" sldId="2147474365"/>
            <ac:picMk id="9" creationId="{CBBF81B9-DD5E-4151-6A67-CC8EB5193DB4}"/>
          </ac:picMkLst>
        </pc:picChg>
        <pc:picChg chg="add mod">
          <ac:chgData name="Narcis Pica," userId="7ab95714-edbf-49fb-a9ec-b16e796f8292" providerId="ADAL" clId="{0675B03E-7359-40A6-A03D-01EEA381C6D9}" dt="2024-04-01T15:19:37.435" v="20750" actId="1076"/>
          <ac:picMkLst>
            <pc:docMk/>
            <pc:sldMk cId="2488308973" sldId="2147474365"/>
            <ac:picMk id="10" creationId="{3C9E27B9-9272-9C75-8892-F562F66F2CF0}"/>
          </ac:picMkLst>
        </pc:picChg>
        <pc:picChg chg="add mod">
          <ac:chgData name="Narcis Pica," userId="7ab95714-edbf-49fb-a9ec-b16e796f8292" providerId="ADAL" clId="{0675B03E-7359-40A6-A03D-01EEA381C6D9}" dt="2024-04-01T15:19:37.435" v="20750" actId="1076"/>
          <ac:picMkLst>
            <pc:docMk/>
            <pc:sldMk cId="2488308973" sldId="2147474365"/>
            <ac:picMk id="11" creationId="{DF53D0F2-741E-2740-8C34-D4E6B44D38FC}"/>
          </ac:picMkLst>
        </pc:picChg>
        <pc:picChg chg="add del mod">
          <ac:chgData name="Narcis Pica," userId="7ab95714-edbf-49fb-a9ec-b16e796f8292" providerId="ADAL" clId="{0675B03E-7359-40A6-A03D-01EEA381C6D9}" dt="2024-04-01T15:23:03.711" v="20754" actId="478"/>
          <ac:picMkLst>
            <pc:docMk/>
            <pc:sldMk cId="2488308973" sldId="2147474365"/>
            <ac:picMk id="12" creationId="{4070E4FE-9EB3-F4E8-5190-33D8431347E6}"/>
          </ac:picMkLst>
        </pc:picChg>
      </pc:sldChg>
      <pc:sldChg chg="addSp delSp modSp add del mod">
        <pc:chgData name="Narcis Pica," userId="7ab95714-edbf-49fb-a9ec-b16e796f8292" providerId="ADAL" clId="{0675B03E-7359-40A6-A03D-01EEA381C6D9}" dt="2024-04-17T10:25:21.393" v="28338" actId="47"/>
        <pc:sldMkLst>
          <pc:docMk/>
          <pc:sldMk cId="4276152178" sldId="2147474366"/>
        </pc:sldMkLst>
        <pc:spChg chg="add mod">
          <ac:chgData name="Narcis Pica," userId="7ab95714-edbf-49fb-a9ec-b16e796f8292" providerId="ADAL" clId="{0675B03E-7359-40A6-A03D-01EEA381C6D9}" dt="2024-04-01T14:26:28.856" v="20011" actId="20577"/>
          <ac:spMkLst>
            <pc:docMk/>
            <pc:sldMk cId="4276152178" sldId="2147474366"/>
            <ac:spMk id="2" creationId="{EA25D3D1-F74E-2F80-CF62-07E814C5A668}"/>
          </ac:spMkLst>
        </pc:spChg>
        <pc:spChg chg="ord">
          <ac:chgData name="Narcis Pica," userId="7ab95714-edbf-49fb-a9ec-b16e796f8292" providerId="ADAL" clId="{0675B03E-7359-40A6-A03D-01EEA381C6D9}" dt="2024-04-01T14:25:52.293" v="20002" actId="166"/>
          <ac:spMkLst>
            <pc:docMk/>
            <pc:sldMk cId="4276152178" sldId="2147474366"/>
            <ac:spMk id="4" creationId="{64D6B19D-A988-3611-0C67-3D68B6E6601E}"/>
          </ac:spMkLst>
        </pc:spChg>
        <pc:spChg chg="del">
          <ac:chgData name="Narcis Pica," userId="7ab95714-edbf-49fb-a9ec-b16e796f8292" providerId="ADAL" clId="{0675B03E-7359-40A6-A03D-01EEA381C6D9}" dt="2024-04-01T14:25:31.263" v="19999" actId="478"/>
          <ac:spMkLst>
            <pc:docMk/>
            <pc:sldMk cId="4276152178" sldId="2147474366"/>
            <ac:spMk id="6" creationId="{12685A90-4AA9-F7E6-E03F-CACF7C88256C}"/>
          </ac:spMkLst>
        </pc:spChg>
        <pc:picChg chg="add mod">
          <ac:chgData name="Narcis Pica," userId="7ab95714-edbf-49fb-a9ec-b16e796f8292" providerId="ADAL" clId="{0675B03E-7359-40A6-A03D-01EEA381C6D9}" dt="2024-04-01T14:25:45.182" v="20001" actId="1076"/>
          <ac:picMkLst>
            <pc:docMk/>
            <pc:sldMk cId="4276152178" sldId="2147474366"/>
            <ac:picMk id="3" creationId="{B6B336DA-7BE6-2970-972A-D59C719CF8A0}"/>
          </ac:picMkLst>
        </pc:picChg>
        <pc:picChg chg="del">
          <ac:chgData name="Narcis Pica," userId="7ab95714-edbf-49fb-a9ec-b16e796f8292" providerId="ADAL" clId="{0675B03E-7359-40A6-A03D-01EEA381C6D9}" dt="2024-04-01T14:25:28.019" v="19998" actId="478"/>
          <ac:picMkLst>
            <pc:docMk/>
            <pc:sldMk cId="4276152178" sldId="2147474366"/>
            <ac:picMk id="8" creationId="{D4A3C0B5-E260-2CE8-446A-8C6BFEE26186}"/>
          </ac:picMkLst>
        </pc:picChg>
        <pc:picChg chg="add mod">
          <ac:chgData name="Narcis Pica," userId="7ab95714-edbf-49fb-a9ec-b16e796f8292" providerId="ADAL" clId="{0675B03E-7359-40A6-A03D-01EEA381C6D9}" dt="2024-04-01T14:25:45.182" v="20001" actId="1076"/>
          <ac:picMkLst>
            <pc:docMk/>
            <pc:sldMk cId="4276152178" sldId="2147474366"/>
            <ac:picMk id="9" creationId="{66B4E922-B689-E93E-BC83-A63E1EC327DC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4-15T08:40:19.449" v="28322" actId="47"/>
        <pc:sldMkLst>
          <pc:docMk/>
          <pc:sldMk cId="1140794085" sldId="2147474367"/>
        </pc:sldMkLst>
        <pc:spChg chg="del">
          <ac:chgData name="Narcis Pica," userId="7ab95714-edbf-49fb-a9ec-b16e796f8292" providerId="ADAL" clId="{0675B03E-7359-40A6-A03D-01EEA381C6D9}" dt="2024-04-01T15:23:54.959" v="20761" actId="478"/>
          <ac:spMkLst>
            <pc:docMk/>
            <pc:sldMk cId="1140794085" sldId="2147474367"/>
            <ac:spMk id="2" creationId="{C623FBD2-9FDB-CEFC-65B3-D3A1539A5C40}"/>
          </ac:spMkLst>
        </pc:spChg>
        <pc:spChg chg="add mod">
          <ac:chgData name="Narcis Pica," userId="7ab95714-edbf-49fb-a9ec-b16e796f8292" providerId="ADAL" clId="{0675B03E-7359-40A6-A03D-01EEA381C6D9}" dt="2024-04-15T07:17:46.323" v="28199" actId="14100"/>
          <ac:spMkLst>
            <pc:docMk/>
            <pc:sldMk cId="1140794085" sldId="2147474367"/>
            <ac:spMk id="2" creationId="{E184EA14-0204-E914-FABA-469544249710}"/>
          </ac:spMkLst>
        </pc:spChg>
        <pc:spChg chg="mod">
          <ac:chgData name="Narcis Pica," userId="7ab95714-edbf-49fb-a9ec-b16e796f8292" providerId="ADAL" clId="{0675B03E-7359-40A6-A03D-01EEA381C6D9}" dt="2024-04-15T07:11:55.328" v="27317" actId="20577"/>
          <ac:spMkLst>
            <pc:docMk/>
            <pc:sldMk cId="1140794085" sldId="2147474367"/>
            <ac:spMk id="7" creationId="{1A5FCDA7-E23F-222B-D1B9-7901F89BB7A7}"/>
          </ac:spMkLst>
        </pc:spChg>
        <pc:picChg chg="del">
          <ac:chgData name="Narcis Pica," userId="7ab95714-edbf-49fb-a9ec-b16e796f8292" providerId="ADAL" clId="{0675B03E-7359-40A6-A03D-01EEA381C6D9}" dt="2024-04-01T15:23:52.283" v="20760" actId="478"/>
          <ac:picMkLst>
            <pc:docMk/>
            <pc:sldMk cId="1140794085" sldId="2147474367"/>
            <ac:picMk id="3" creationId="{BAADCB12-2B0B-E3B0-BE59-6DF6799D0730}"/>
          </ac:picMkLst>
        </pc:picChg>
        <pc:picChg chg="add del mod">
          <ac:chgData name="Narcis Pica," userId="7ab95714-edbf-49fb-a9ec-b16e796f8292" providerId="ADAL" clId="{0675B03E-7359-40A6-A03D-01EEA381C6D9}" dt="2024-04-15T06:56:24.876" v="25961" actId="478"/>
          <ac:picMkLst>
            <pc:docMk/>
            <pc:sldMk cId="1140794085" sldId="2147474367"/>
            <ac:picMk id="6" creationId="{6BD188C9-B778-766D-CE58-36DBEB3D77BB}"/>
          </ac:picMkLst>
        </pc:picChg>
        <pc:picChg chg="del">
          <ac:chgData name="Narcis Pica," userId="7ab95714-edbf-49fb-a9ec-b16e796f8292" providerId="ADAL" clId="{0675B03E-7359-40A6-A03D-01EEA381C6D9}" dt="2024-04-01T15:23:52.283" v="20760" actId="478"/>
          <ac:picMkLst>
            <pc:docMk/>
            <pc:sldMk cId="1140794085" sldId="2147474367"/>
            <ac:picMk id="8" creationId="{996688D7-EFFA-1662-569C-7F7FC9BFF2CC}"/>
          </ac:picMkLst>
        </pc:picChg>
        <pc:picChg chg="del">
          <ac:chgData name="Narcis Pica," userId="7ab95714-edbf-49fb-a9ec-b16e796f8292" providerId="ADAL" clId="{0675B03E-7359-40A6-A03D-01EEA381C6D9}" dt="2024-04-01T15:23:52.283" v="20760" actId="478"/>
          <ac:picMkLst>
            <pc:docMk/>
            <pc:sldMk cId="1140794085" sldId="2147474367"/>
            <ac:picMk id="9" creationId="{CBBF81B9-DD5E-4151-6A67-CC8EB5193DB4}"/>
          </ac:picMkLst>
        </pc:picChg>
        <pc:picChg chg="del">
          <ac:chgData name="Narcis Pica," userId="7ab95714-edbf-49fb-a9ec-b16e796f8292" providerId="ADAL" clId="{0675B03E-7359-40A6-A03D-01EEA381C6D9}" dt="2024-04-01T15:23:52.283" v="20760" actId="478"/>
          <ac:picMkLst>
            <pc:docMk/>
            <pc:sldMk cId="1140794085" sldId="2147474367"/>
            <ac:picMk id="10" creationId="{3C9E27B9-9272-9C75-8892-F562F66F2CF0}"/>
          </ac:picMkLst>
        </pc:picChg>
        <pc:picChg chg="del">
          <ac:chgData name="Narcis Pica," userId="7ab95714-edbf-49fb-a9ec-b16e796f8292" providerId="ADAL" clId="{0675B03E-7359-40A6-A03D-01EEA381C6D9}" dt="2024-04-01T15:23:52.283" v="20760" actId="478"/>
          <ac:picMkLst>
            <pc:docMk/>
            <pc:sldMk cId="1140794085" sldId="2147474367"/>
            <ac:picMk id="11" creationId="{DF53D0F2-741E-2740-8C34-D4E6B44D38FC}"/>
          </ac:picMkLst>
        </pc:picChg>
        <pc:picChg chg="add del mod">
          <ac:chgData name="Narcis Pica," userId="7ab95714-edbf-49fb-a9ec-b16e796f8292" providerId="ADAL" clId="{0675B03E-7359-40A6-A03D-01EEA381C6D9}" dt="2024-04-15T07:00:04.043" v="25972" actId="478"/>
          <ac:picMkLst>
            <pc:docMk/>
            <pc:sldMk cId="1140794085" sldId="2147474367"/>
            <ac:picMk id="12" creationId="{1660CE2B-851C-F074-468C-405B0C536C30}"/>
          </ac:picMkLst>
        </pc:picChg>
        <pc:picChg chg="add del mod">
          <ac:chgData name="Narcis Pica," userId="7ab95714-edbf-49fb-a9ec-b16e796f8292" providerId="ADAL" clId="{0675B03E-7359-40A6-A03D-01EEA381C6D9}" dt="2024-04-15T06:56:23.123" v="25960" actId="478"/>
          <ac:picMkLst>
            <pc:docMk/>
            <pc:sldMk cId="1140794085" sldId="2147474367"/>
            <ac:picMk id="13" creationId="{D54BDF89-5E58-F27A-B67D-8DEB12C89DF9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4-15T08:40:47.989" v="28327"/>
        <pc:sldMkLst>
          <pc:docMk/>
          <pc:sldMk cId="3892085805" sldId="2147474368"/>
        </pc:sldMkLst>
        <pc:spChg chg="ord">
          <ac:chgData name="Narcis Pica," userId="7ab95714-edbf-49fb-a9ec-b16e796f8292" providerId="ADAL" clId="{0675B03E-7359-40A6-A03D-01EEA381C6D9}" dt="2024-04-04T12:21:04.382" v="21435" actId="166"/>
          <ac:spMkLst>
            <pc:docMk/>
            <pc:sldMk cId="3892085805" sldId="2147474368"/>
            <ac:spMk id="4" creationId="{64D6B19D-A988-3611-0C67-3D68B6E6601E}"/>
          </ac:spMkLst>
        </pc:spChg>
        <pc:spChg chg="mod">
          <ac:chgData name="Narcis Pica," userId="7ab95714-edbf-49fb-a9ec-b16e796f8292" providerId="ADAL" clId="{0675B03E-7359-40A6-A03D-01EEA381C6D9}" dt="2024-04-01T15:26:22.039" v="20796" actId="20577"/>
          <ac:spMkLst>
            <pc:docMk/>
            <pc:sldMk cId="3892085805" sldId="2147474368"/>
            <ac:spMk id="7" creationId="{1A5FCDA7-E23F-222B-D1B9-7901F89BB7A7}"/>
          </ac:spMkLst>
        </pc:spChg>
        <pc:picChg chg="add del mod">
          <ac:chgData name="Narcis Pica," userId="7ab95714-edbf-49fb-a9ec-b16e796f8292" providerId="ADAL" clId="{0675B03E-7359-40A6-A03D-01EEA381C6D9}" dt="2024-04-04T12:20:33.520" v="21428" actId="478"/>
          <ac:picMkLst>
            <pc:docMk/>
            <pc:sldMk cId="3892085805" sldId="2147474368"/>
            <ac:picMk id="2" creationId="{09FAB4B5-73E6-706E-CC90-6FB8C474084F}"/>
          </ac:picMkLst>
        </pc:picChg>
        <pc:picChg chg="del">
          <ac:chgData name="Narcis Pica," userId="7ab95714-edbf-49fb-a9ec-b16e796f8292" providerId="ADAL" clId="{0675B03E-7359-40A6-A03D-01EEA381C6D9}" dt="2024-04-01T15:26:15.311" v="20783" actId="478"/>
          <ac:picMkLst>
            <pc:docMk/>
            <pc:sldMk cId="3892085805" sldId="2147474368"/>
            <ac:picMk id="6" creationId="{6BD188C9-B778-766D-CE58-36DBEB3D77BB}"/>
          </ac:picMkLst>
        </pc:picChg>
        <pc:picChg chg="add mod">
          <ac:chgData name="Narcis Pica," userId="7ab95714-edbf-49fb-a9ec-b16e796f8292" providerId="ADAL" clId="{0675B03E-7359-40A6-A03D-01EEA381C6D9}" dt="2024-04-04T12:20:54.164" v="21433" actId="1076"/>
          <ac:picMkLst>
            <pc:docMk/>
            <pc:sldMk cId="3892085805" sldId="2147474368"/>
            <ac:picMk id="6" creationId="{B111A2E7-9E46-8D91-5F74-1B35BCCD241D}"/>
          </ac:picMkLst>
        </pc:picChg>
        <pc:picChg chg="del">
          <ac:chgData name="Narcis Pica," userId="7ab95714-edbf-49fb-a9ec-b16e796f8292" providerId="ADAL" clId="{0675B03E-7359-40A6-A03D-01EEA381C6D9}" dt="2024-04-01T15:26:12.284" v="20781" actId="478"/>
          <ac:picMkLst>
            <pc:docMk/>
            <pc:sldMk cId="3892085805" sldId="2147474368"/>
            <ac:picMk id="12" creationId="{1660CE2B-851C-F074-468C-405B0C536C30}"/>
          </ac:picMkLst>
        </pc:picChg>
        <pc:picChg chg="del">
          <ac:chgData name="Narcis Pica," userId="7ab95714-edbf-49fb-a9ec-b16e796f8292" providerId="ADAL" clId="{0675B03E-7359-40A6-A03D-01EEA381C6D9}" dt="2024-04-01T15:26:13.651" v="20782" actId="478"/>
          <ac:picMkLst>
            <pc:docMk/>
            <pc:sldMk cId="3892085805" sldId="2147474368"/>
            <ac:picMk id="13" creationId="{D54BDF89-5E58-F27A-B67D-8DEB12C89DF9}"/>
          </ac:picMkLst>
        </pc:picChg>
      </pc:sldChg>
      <pc:sldChg chg="addSp delSp modSp add del mod delAnim modAnim">
        <pc:chgData name="Narcis Pica," userId="7ab95714-edbf-49fb-a9ec-b16e796f8292" providerId="ADAL" clId="{0675B03E-7359-40A6-A03D-01EEA381C6D9}" dt="2024-04-04T16:01:22.205" v="22450" actId="478"/>
        <pc:sldMkLst>
          <pc:docMk/>
          <pc:sldMk cId="3024067630" sldId="2147474369"/>
        </pc:sldMkLst>
        <pc:spChg chg="add del mod">
          <ac:chgData name="Narcis Pica," userId="7ab95714-edbf-49fb-a9ec-b16e796f8292" providerId="ADAL" clId="{0675B03E-7359-40A6-A03D-01EEA381C6D9}" dt="2024-04-03T11:57:02.292" v="21392" actId="478"/>
          <ac:spMkLst>
            <pc:docMk/>
            <pc:sldMk cId="3024067630" sldId="2147474369"/>
            <ac:spMk id="3" creationId="{D42245ED-DEE2-CECD-9976-7AD8FB66E786}"/>
          </ac:spMkLst>
        </pc:spChg>
        <pc:spChg chg="add mod">
          <ac:chgData name="Narcis Pica," userId="7ab95714-edbf-49fb-a9ec-b16e796f8292" providerId="ADAL" clId="{0675B03E-7359-40A6-A03D-01EEA381C6D9}" dt="2024-04-03T11:57:23.421" v="21396" actId="1076"/>
          <ac:spMkLst>
            <pc:docMk/>
            <pc:sldMk cId="3024067630" sldId="2147474369"/>
            <ac:spMk id="6" creationId="{4A9BDD91-E273-D89B-7B31-715E68B7FBF0}"/>
          </ac:spMkLst>
        </pc:spChg>
        <pc:spChg chg="del">
          <ac:chgData name="Narcis Pica," userId="7ab95714-edbf-49fb-a9ec-b16e796f8292" providerId="ADAL" clId="{0675B03E-7359-40A6-A03D-01EEA381C6D9}" dt="2024-04-03T11:56:59.130" v="21391" actId="478"/>
          <ac:spMkLst>
            <pc:docMk/>
            <pc:sldMk cId="3024067630" sldId="2147474369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3T11:57:23.421" v="21396" actId="1076"/>
          <ac:spMkLst>
            <pc:docMk/>
            <pc:sldMk cId="3024067630" sldId="2147474369"/>
            <ac:spMk id="8" creationId="{E946763D-283D-B159-DBC4-7A65A5036A74}"/>
          </ac:spMkLst>
        </pc:spChg>
        <pc:picChg chg="add del mod">
          <ac:chgData name="Narcis Pica," userId="7ab95714-edbf-49fb-a9ec-b16e796f8292" providerId="ADAL" clId="{0675B03E-7359-40A6-A03D-01EEA381C6D9}" dt="2024-04-04T16:01:22.205" v="22450" actId="478"/>
          <ac:picMkLst>
            <pc:docMk/>
            <pc:sldMk cId="3024067630" sldId="2147474369"/>
            <ac:picMk id="9" creationId="{F3753452-6EC5-3C66-E612-DACFD50FC42C}"/>
          </ac:picMkLst>
        </pc:picChg>
        <pc:picChg chg="del">
          <ac:chgData name="Narcis Pica," userId="7ab95714-edbf-49fb-a9ec-b16e796f8292" providerId="ADAL" clId="{0675B03E-7359-40A6-A03D-01EEA381C6D9}" dt="2024-04-03T11:56:56.030" v="21390" actId="478"/>
          <ac:picMkLst>
            <pc:docMk/>
            <pc:sldMk cId="3024067630" sldId="2147474369"/>
            <ac:picMk id="21" creationId="{0C7EE40E-67C5-3965-231B-DB94F98DAF7E}"/>
          </ac:picMkLst>
        </pc:picChg>
      </pc:sldChg>
      <pc:sldChg chg="addSp delSp modSp add mod ord">
        <pc:chgData name="Narcis Pica," userId="7ab95714-edbf-49fb-a9ec-b16e796f8292" providerId="ADAL" clId="{0675B03E-7359-40A6-A03D-01EEA381C6D9}" dt="2024-04-03T11:59:13.832" v="21412"/>
        <pc:sldMkLst>
          <pc:docMk/>
          <pc:sldMk cId="3799251347" sldId="2147474370"/>
        </pc:sldMkLst>
        <pc:spChg chg="add del mod">
          <ac:chgData name="Narcis Pica," userId="7ab95714-edbf-49fb-a9ec-b16e796f8292" providerId="ADAL" clId="{0675B03E-7359-40A6-A03D-01EEA381C6D9}" dt="2024-04-03T11:59:03.885" v="21411" actId="478"/>
          <ac:spMkLst>
            <pc:docMk/>
            <pc:sldMk cId="3799251347" sldId="2147474370"/>
            <ac:spMk id="3" creationId="{9732868C-5BEA-7E41-BAF4-EA1FDD922174}"/>
          </ac:spMkLst>
        </pc:spChg>
        <pc:spChg chg="del">
          <ac:chgData name="Narcis Pica," userId="7ab95714-edbf-49fb-a9ec-b16e796f8292" providerId="ADAL" clId="{0675B03E-7359-40A6-A03D-01EEA381C6D9}" dt="2024-04-03T11:59:02.442" v="21410" actId="478"/>
          <ac:spMkLst>
            <pc:docMk/>
            <pc:sldMk cId="3799251347" sldId="2147474370"/>
            <ac:spMk id="7" creationId="{1A5FCDA7-E23F-222B-D1B9-7901F89BB7A7}"/>
          </ac:spMkLst>
        </pc:spChg>
        <pc:spChg chg="add mod">
          <ac:chgData name="Narcis Pica," userId="7ab95714-edbf-49fb-a9ec-b16e796f8292" providerId="ADAL" clId="{0675B03E-7359-40A6-A03D-01EEA381C6D9}" dt="2024-04-03T11:59:13.832" v="21412"/>
          <ac:spMkLst>
            <pc:docMk/>
            <pc:sldMk cId="3799251347" sldId="2147474370"/>
            <ac:spMk id="8" creationId="{74E17D40-77B6-9E20-4207-CFD7D10F92D8}"/>
          </ac:spMkLst>
        </pc:spChg>
        <pc:picChg chg="add mod">
          <ac:chgData name="Narcis Pica," userId="7ab95714-edbf-49fb-a9ec-b16e796f8292" providerId="ADAL" clId="{0675B03E-7359-40A6-A03D-01EEA381C6D9}" dt="2024-04-03T11:59:13.832" v="21412"/>
          <ac:picMkLst>
            <pc:docMk/>
            <pc:sldMk cId="3799251347" sldId="2147474370"/>
            <ac:picMk id="6" creationId="{282EEADB-A13A-C1F4-2CF7-E813F8468EB2}"/>
          </ac:picMkLst>
        </pc:picChg>
        <pc:picChg chg="del">
          <ac:chgData name="Narcis Pica," userId="7ab95714-edbf-49fb-a9ec-b16e796f8292" providerId="ADAL" clId="{0675B03E-7359-40A6-A03D-01EEA381C6D9}" dt="2024-04-03T11:58:59.803" v="21409" actId="478"/>
          <ac:picMkLst>
            <pc:docMk/>
            <pc:sldMk cId="3799251347" sldId="2147474370"/>
            <ac:picMk id="21" creationId="{0C7EE40E-67C5-3965-231B-DB94F98DAF7E}"/>
          </ac:picMkLst>
        </pc:picChg>
      </pc:sldChg>
      <pc:sldChg chg="addSp modSp add del mod modAnim">
        <pc:chgData name="Narcis Pica," userId="7ab95714-edbf-49fb-a9ec-b16e796f8292" providerId="ADAL" clId="{0675B03E-7359-40A6-A03D-01EEA381C6D9}" dt="2024-04-08T14:57:21.594" v="24069" actId="2696"/>
        <pc:sldMkLst>
          <pc:docMk/>
          <pc:sldMk cId="2801056835" sldId="2147474371"/>
        </pc:sldMkLst>
        <pc:spChg chg="add mod">
          <ac:chgData name="Narcis Pica," userId="7ab95714-edbf-49fb-a9ec-b16e796f8292" providerId="ADAL" clId="{0675B03E-7359-40A6-A03D-01EEA381C6D9}" dt="2024-04-08T09:38:32.975" v="22799" actId="20577"/>
          <ac:spMkLst>
            <pc:docMk/>
            <pc:sldMk cId="2801056835" sldId="2147474371"/>
            <ac:spMk id="2" creationId="{7C7ABA10-05F7-A5D6-A06C-8228006B305C}"/>
          </ac:spMkLst>
        </pc:spChg>
        <pc:spChg chg="add mod">
          <ac:chgData name="Narcis Pica," userId="7ab95714-edbf-49fb-a9ec-b16e796f8292" providerId="ADAL" clId="{0675B03E-7359-40A6-A03D-01EEA381C6D9}" dt="2024-04-04T14:21:58.319" v="22059" actId="1076"/>
          <ac:spMkLst>
            <pc:docMk/>
            <pc:sldMk cId="2801056835" sldId="2147474371"/>
            <ac:spMk id="6" creationId="{DB492D32-8E1E-4ADF-1BBF-2C989D61DCC3}"/>
          </ac:spMkLst>
        </pc:spChg>
        <pc:spChg chg="mod">
          <ac:chgData name="Narcis Pica," userId="7ab95714-edbf-49fb-a9ec-b16e796f8292" providerId="ADAL" clId="{0675B03E-7359-40A6-A03D-01EEA381C6D9}" dt="2024-04-04T12:23:31.093" v="21514" actId="20577"/>
          <ac:spMkLst>
            <pc:docMk/>
            <pc:sldMk cId="2801056835" sldId="2147474371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04T14:21:58.319" v="22059" actId="1076"/>
          <ac:picMkLst>
            <pc:docMk/>
            <pc:sldMk cId="2801056835" sldId="2147474371"/>
            <ac:picMk id="3" creationId="{CF6BE156-24C8-3845-7B8B-22A0B6B822C3}"/>
          </ac:picMkLst>
        </pc:picChg>
      </pc:sldChg>
      <pc:sldChg chg="addSp delSp modSp add mod ord delAnim">
        <pc:chgData name="Narcis Pica," userId="7ab95714-edbf-49fb-a9ec-b16e796f8292" providerId="ADAL" clId="{0675B03E-7359-40A6-A03D-01EEA381C6D9}" dt="2024-04-08T06:45:41.962" v="22626" actId="20577"/>
        <pc:sldMkLst>
          <pc:docMk/>
          <pc:sldMk cId="2192214377" sldId="2147474372"/>
        </pc:sldMkLst>
        <pc:spChg chg="del">
          <ac:chgData name="Narcis Pica," userId="7ab95714-edbf-49fb-a9ec-b16e796f8292" providerId="ADAL" clId="{0675B03E-7359-40A6-A03D-01EEA381C6D9}" dt="2024-04-08T06:43:17.371" v="22492" actId="478"/>
          <ac:spMkLst>
            <pc:docMk/>
            <pc:sldMk cId="2192214377" sldId="2147474372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0675B03E-7359-40A6-A03D-01EEA381C6D9}" dt="2024-04-08T06:43:18.591" v="22493" actId="478"/>
          <ac:spMkLst>
            <pc:docMk/>
            <pc:sldMk cId="2192214377" sldId="2147474372"/>
            <ac:spMk id="12" creationId="{0B16EA86-8CF3-4EBD-2615-85098E2460A0}"/>
          </ac:spMkLst>
        </pc:spChg>
        <pc:spChg chg="del">
          <ac:chgData name="Narcis Pica," userId="7ab95714-edbf-49fb-a9ec-b16e796f8292" providerId="ADAL" clId="{0675B03E-7359-40A6-A03D-01EEA381C6D9}" dt="2024-04-08T06:43:11.725" v="22491" actId="478"/>
          <ac:spMkLst>
            <pc:docMk/>
            <pc:sldMk cId="2192214377" sldId="2147474372"/>
            <ac:spMk id="14" creationId="{B8EC0FE5-B0D7-B874-B1D2-1F1A214146FB}"/>
          </ac:spMkLst>
        </pc:spChg>
        <pc:spChg chg="mod">
          <ac:chgData name="Narcis Pica," userId="7ab95714-edbf-49fb-a9ec-b16e796f8292" providerId="ADAL" clId="{0675B03E-7359-40A6-A03D-01EEA381C6D9}" dt="2024-04-08T06:43:24.940" v="22494"/>
          <ac:spMkLst>
            <pc:docMk/>
            <pc:sldMk cId="2192214377" sldId="2147474372"/>
            <ac:spMk id="15" creationId="{727771AA-7CC9-2DB3-C4BB-2EA797D2E00B}"/>
          </ac:spMkLst>
        </pc:spChg>
        <pc:spChg chg="mod">
          <ac:chgData name="Narcis Pica," userId="7ab95714-edbf-49fb-a9ec-b16e796f8292" providerId="ADAL" clId="{0675B03E-7359-40A6-A03D-01EEA381C6D9}" dt="2024-04-08T06:45:41.962" v="22626" actId="20577"/>
          <ac:spMkLst>
            <pc:docMk/>
            <pc:sldMk cId="2192214377" sldId="2147474372"/>
            <ac:spMk id="16" creationId="{C35F2166-682F-8AA0-659A-C4C5C7C1595B}"/>
          </ac:spMkLst>
        </pc:spChg>
        <pc:grpChg chg="add mod">
          <ac:chgData name="Narcis Pica," userId="7ab95714-edbf-49fb-a9ec-b16e796f8292" providerId="ADAL" clId="{0675B03E-7359-40A6-A03D-01EEA381C6D9}" dt="2024-04-08T06:43:24.940" v="22494"/>
          <ac:grpSpMkLst>
            <pc:docMk/>
            <pc:sldMk cId="2192214377" sldId="2147474372"/>
            <ac:grpSpMk id="13" creationId="{359F927B-001C-A5BF-3D39-4517F8CBED84}"/>
          </ac:grpSpMkLst>
        </pc:grp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3" creationId="{415982EE-7985-5C33-87F7-8802A41C39EF}"/>
          </ac:picMkLst>
        </pc:pic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6" creationId="{CD17743E-38F9-82D1-F7F3-D3666D1B3CC6}"/>
          </ac:picMkLst>
        </pc:pic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8" creationId="{4CBC66BA-CD62-7719-D497-D6A2AED5ECF1}"/>
          </ac:picMkLst>
        </pc:pic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9" creationId="{C4268A91-9E3E-7455-82C5-3D667E82C549}"/>
          </ac:picMkLst>
        </pc:pic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10" creationId="{65013E2F-C590-5E49-6B78-A5CBDA3AD19A}"/>
          </ac:picMkLst>
        </pc:picChg>
        <pc:picChg chg="del">
          <ac:chgData name="Narcis Pica," userId="7ab95714-edbf-49fb-a9ec-b16e796f8292" providerId="ADAL" clId="{0675B03E-7359-40A6-A03D-01EEA381C6D9}" dt="2024-04-08T06:43:11.725" v="22491" actId="478"/>
          <ac:picMkLst>
            <pc:docMk/>
            <pc:sldMk cId="2192214377" sldId="2147474372"/>
            <ac:picMk id="11" creationId="{0F4B5644-E07A-2E74-5849-EB6F28CB917C}"/>
          </ac:picMkLst>
        </pc:picChg>
        <pc:picChg chg="mod">
          <ac:chgData name="Narcis Pica," userId="7ab95714-edbf-49fb-a9ec-b16e796f8292" providerId="ADAL" clId="{0675B03E-7359-40A6-A03D-01EEA381C6D9}" dt="2024-04-08T06:43:24.940" v="22494"/>
          <ac:picMkLst>
            <pc:docMk/>
            <pc:sldMk cId="2192214377" sldId="2147474372"/>
            <ac:picMk id="17" creationId="{CE2BBFC3-C678-19DA-4FA9-142373199F9E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4-08T06:59:14.305" v="22658" actId="20577"/>
        <pc:sldMkLst>
          <pc:docMk/>
          <pc:sldMk cId="2059846249" sldId="2147474373"/>
        </pc:sldMkLst>
        <pc:spChg chg="add mod">
          <ac:chgData name="Narcis Pica," userId="7ab95714-edbf-49fb-a9ec-b16e796f8292" providerId="ADAL" clId="{0675B03E-7359-40A6-A03D-01EEA381C6D9}" dt="2024-04-08T06:59:14.305" v="22658" actId="20577"/>
          <ac:spMkLst>
            <pc:docMk/>
            <pc:sldMk cId="2059846249" sldId="2147474373"/>
            <ac:spMk id="7" creationId="{F705B59F-F12C-0E9B-DDD5-ABE777834986}"/>
          </ac:spMkLst>
        </pc:spChg>
        <pc:grpChg chg="del">
          <ac:chgData name="Narcis Pica," userId="7ab95714-edbf-49fb-a9ec-b16e796f8292" providerId="ADAL" clId="{0675B03E-7359-40A6-A03D-01EEA381C6D9}" dt="2024-04-08T06:43:52.825" v="22498" actId="478"/>
          <ac:grpSpMkLst>
            <pc:docMk/>
            <pc:sldMk cId="2059846249" sldId="2147474373"/>
            <ac:grpSpMk id="13" creationId="{359F927B-001C-A5BF-3D39-4517F8CBED84}"/>
          </ac:grpSpMkLst>
        </pc:grpChg>
        <pc:picChg chg="add mod">
          <ac:chgData name="Narcis Pica," userId="7ab95714-edbf-49fb-a9ec-b16e796f8292" providerId="ADAL" clId="{0675B03E-7359-40A6-A03D-01EEA381C6D9}" dt="2024-04-08T06:58:25.707" v="22631" actId="14100"/>
          <ac:picMkLst>
            <pc:docMk/>
            <pc:sldMk cId="2059846249" sldId="2147474373"/>
            <ac:picMk id="2" creationId="{3573484B-7214-84D5-FC7F-E9FCAE46102A}"/>
          </ac:picMkLst>
        </pc:picChg>
        <pc:picChg chg="add mod">
          <ac:chgData name="Narcis Pica," userId="7ab95714-edbf-49fb-a9ec-b16e796f8292" providerId="ADAL" clId="{0675B03E-7359-40A6-A03D-01EEA381C6D9}" dt="2024-04-08T06:58:03.364" v="22629" actId="1076"/>
          <ac:picMkLst>
            <pc:docMk/>
            <pc:sldMk cId="2059846249" sldId="2147474373"/>
            <ac:picMk id="3" creationId="{A719543B-FC85-9D43-C7C8-A84B44497F1D}"/>
          </ac:picMkLst>
        </pc:picChg>
        <pc:picChg chg="add mod">
          <ac:chgData name="Narcis Pica," userId="7ab95714-edbf-49fb-a9ec-b16e796f8292" providerId="ADAL" clId="{0675B03E-7359-40A6-A03D-01EEA381C6D9}" dt="2024-04-08T06:57:57.917" v="22628" actId="1076"/>
          <ac:picMkLst>
            <pc:docMk/>
            <pc:sldMk cId="2059846249" sldId="2147474373"/>
            <ac:picMk id="6" creationId="{B6D9AA5C-ADD9-C655-C699-3D44EF0DCFD3}"/>
          </ac:picMkLst>
        </pc:picChg>
      </pc:sldChg>
      <pc:sldChg chg="addSp delSp modSp add mod ord delAnim modAnim">
        <pc:chgData name="Narcis Pica," userId="7ab95714-edbf-49fb-a9ec-b16e796f8292" providerId="ADAL" clId="{0675B03E-7359-40A6-A03D-01EEA381C6D9}" dt="2024-04-17T10:35:51.710" v="28359"/>
        <pc:sldMkLst>
          <pc:docMk/>
          <pc:sldMk cId="1540791247" sldId="2147474374"/>
        </pc:sldMkLst>
        <pc:picChg chg="del">
          <ac:chgData name="Narcis Pica," userId="7ab95714-edbf-49fb-a9ec-b16e796f8292" providerId="ADAL" clId="{0675B03E-7359-40A6-A03D-01EEA381C6D9}" dt="2024-04-12T14:35:29.133" v="25860" actId="478"/>
          <ac:picMkLst>
            <pc:docMk/>
            <pc:sldMk cId="1540791247" sldId="2147474374"/>
            <ac:picMk id="3" creationId="{1B91EE94-E944-C079-FF27-868934F46062}"/>
          </ac:picMkLst>
        </pc:picChg>
        <pc:picChg chg="add mod">
          <ac:chgData name="Narcis Pica," userId="7ab95714-edbf-49fb-a9ec-b16e796f8292" providerId="ADAL" clId="{0675B03E-7359-40A6-A03D-01EEA381C6D9}" dt="2024-04-17T10:35:33.509" v="28348" actId="1076"/>
          <ac:picMkLst>
            <pc:docMk/>
            <pc:sldMk cId="1540791247" sldId="2147474374"/>
            <ac:picMk id="3" creationId="{413F8A0E-4DA4-5645-53A1-6EB2378232F5}"/>
          </ac:picMkLst>
        </pc:picChg>
      </pc:sldChg>
      <pc:sldChg chg="addSp delSp modSp add mod delAnim modAnim">
        <pc:chgData name="Narcis Pica," userId="7ab95714-edbf-49fb-a9ec-b16e796f8292" providerId="ADAL" clId="{0675B03E-7359-40A6-A03D-01EEA381C6D9}" dt="2024-04-15T08:42:55.928" v="28331"/>
        <pc:sldMkLst>
          <pc:docMk/>
          <pc:sldMk cId="1812390548" sldId="2147474375"/>
        </pc:sldMkLst>
        <pc:spChg chg="del">
          <ac:chgData name="Narcis Pica," userId="7ab95714-edbf-49fb-a9ec-b16e796f8292" providerId="ADAL" clId="{0675B03E-7359-40A6-A03D-01EEA381C6D9}" dt="2024-04-08T14:52:56.235" v="24038" actId="478"/>
          <ac:spMkLst>
            <pc:docMk/>
            <pc:sldMk cId="1812390548" sldId="2147474375"/>
            <ac:spMk id="2" creationId="{7C7ABA10-05F7-A5D6-A06C-8228006B305C}"/>
          </ac:spMkLst>
        </pc:spChg>
        <pc:spChg chg="mod">
          <ac:chgData name="Narcis Pica," userId="7ab95714-edbf-49fb-a9ec-b16e796f8292" providerId="ADAL" clId="{0675B03E-7359-40A6-A03D-01EEA381C6D9}" dt="2024-04-08T14:57:39.139" v="24071" actId="1076"/>
          <ac:spMkLst>
            <pc:docMk/>
            <pc:sldMk cId="1812390548" sldId="2147474375"/>
            <ac:spMk id="6" creationId="{DB492D32-8E1E-4ADF-1BBF-2C989D61DCC3}"/>
          </ac:spMkLst>
        </pc:spChg>
        <pc:spChg chg="add mod">
          <ac:chgData name="Narcis Pica," userId="7ab95714-edbf-49fb-a9ec-b16e796f8292" providerId="ADAL" clId="{0675B03E-7359-40A6-A03D-01EEA381C6D9}" dt="2024-04-08T14:59:13.683" v="24091" actId="1076"/>
          <ac:spMkLst>
            <pc:docMk/>
            <pc:sldMk cId="1812390548" sldId="2147474375"/>
            <ac:spMk id="10" creationId="{66DFF16B-225B-3D16-218C-5886FCA7ADE0}"/>
          </ac:spMkLst>
        </pc:spChg>
        <pc:spChg chg="add mod">
          <ac:chgData name="Narcis Pica," userId="7ab95714-edbf-49fb-a9ec-b16e796f8292" providerId="ADAL" clId="{0675B03E-7359-40A6-A03D-01EEA381C6D9}" dt="2024-04-08T14:58:52.542" v="24087"/>
          <ac:spMkLst>
            <pc:docMk/>
            <pc:sldMk cId="1812390548" sldId="2147474375"/>
            <ac:spMk id="11" creationId="{29722F5D-2138-26B7-57A1-02C705703A5B}"/>
          </ac:spMkLst>
        </pc:spChg>
        <pc:spChg chg="add mod">
          <ac:chgData name="Narcis Pica," userId="7ab95714-edbf-49fb-a9ec-b16e796f8292" providerId="ADAL" clId="{0675B03E-7359-40A6-A03D-01EEA381C6D9}" dt="2024-04-08T14:58:45.713" v="24086" actId="20577"/>
          <ac:spMkLst>
            <pc:docMk/>
            <pc:sldMk cId="1812390548" sldId="2147474375"/>
            <ac:spMk id="12" creationId="{8BF0E89D-90FC-CBDC-CA79-4F517C557263}"/>
          </ac:spMkLst>
        </pc:spChg>
        <pc:spChg chg="add mod">
          <ac:chgData name="Narcis Pica," userId="7ab95714-edbf-49fb-a9ec-b16e796f8292" providerId="ADAL" clId="{0675B03E-7359-40A6-A03D-01EEA381C6D9}" dt="2024-04-08T14:56:54.157" v="24068" actId="1076"/>
          <ac:spMkLst>
            <pc:docMk/>
            <pc:sldMk cId="1812390548" sldId="2147474375"/>
            <ac:spMk id="13" creationId="{853C2DC3-0707-77DC-CD59-4E15D37DB175}"/>
          </ac:spMkLst>
        </pc:spChg>
        <pc:spChg chg="add mod">
          <ac:chgData name="Narcis Pica," userId="7ab95714-edbf-49fb-a9ec-b16e796f8292" providerId="ADAL" clId="{0675B03E-7359-40A6-A03D-01EEA381C6D9}" dt="2024-04-08T15:00:14.847" v="24095" actId="207"/>
          <ac:spMkLst>
            <pc:docMk/>
            <pc:sldMk cId="1812390548" sldId="2147474375"/>
            <ac:spMk id="14" creationId="{FA3140F2-3406-CB3B-309D-F9ED911F8FD8}"/>
          </ac:spMkLst>
        </pc:spChg>
        <pc:spChg chg="add mod">
          <ac:chgData name="Narcis Pica," userId="7ab95714-edbf-49fb-a9ec-b16e796f8292" providerId="ADAL" clId="{0675B03E-7359-40A6-A03D-01EEA381C6D9}" dt="2024-04-08T15:00:26.089" v="24097" actId="1076"/>
          <ac:spMkLst>
            <pc:docMk/>
            <pc:sldMk cId="1812390548" sldId="2147474375"/>
            <ac:spMk id="15" creationId="{54674301-C260-CCC8-9E60-FE70E6A6E8B3}"/>
          </ac:spMkLst>
        </pc:spChg>
        <pc:spChg chg="add mod">
          <ac:chgData name="Narcis Pica," userId="7ab95714-edbf-49fb-a9ec-b16e796f8292" providerId="ADAL" clId="{0675B03E-7359-40A6-A03D-01EEA381C6D9}" dt="2024-04-08T15:00:33.485" v="24099" actId="1076"/>
          <ac:spMkLst>
            <pc:docMk/>
            <pc:sldMk cId="1812390548" sldId="2147474375"/>
            <ac:spMk id="16" creationId="{54120198-90F7-1230-EA1F-A47BFEBE9EE9}"/>
          </ac:spMkLst>
        </pc:spChg>
        <pc:spChg chg="add mod">
          <ac:chgData name="Narcis Pica," userId="7ab95714-edbf-49fb-a9ec-b16e796f8292" providerId="ADAL" clId="{0675B03E-7359-40A6-A03D-01EEA381C6D9}" dt="2024-04-08T15:00:39.052" v="24101" actId="1076"/>
          <ac:spMkLst>
            <pc:docMk/>
            <pc:sldMk cId="1812390548" sldId="2147474375"/>
            <ac:spMk id="17" creationId="{F3671A0C-7E4E-00F7-0C8B-E56F03038628}"/>
          </ac:spMkLst>
        </pc:spChg>
        <pc:picChg chg="add mod">
          <ac:chgData name="Narcis Pica," userId="7ab95714-edbf-49fb-a9ec-b16e796f8292" providerId="ADAL" clId="{0675B03E-7359-40A6-A03D-01EEA381C6D9}" dt="2024-04-15T08:42:55.928" v="28331"/>
          <ac:picMkLst>
            <pc:docMk/>
            <pc:sldMk cId="1812390548" sldId="2147474375"/>
            <ac:picMk id="2" creationId="{4FD7129D-B614-6824-EFEB-1C919F6190B6}"/>
          </ac:picMkLst>
        </pc:picChg>
        <pc:picChg chg="mod">
          <ac:chgData name="Narcis Pica," userId="7ab95714-edbf-49fb-a9ec-b16e796f8292" providerId="ADAL" clId="{0675B03E-7359-40A6-A03D-01EEA381C6D9}" dt="2024-04-08T14:57:27.036" v="24070" actId="1076"/>
          <ac:picMkLst>
            <pc:docMk/>
            <pc:sldMk cId="1812390548" sldId="2147474375"/>
            <ac:picMk id="3" creationId="{CF6BE156-24C8-3845-7B8B-22A0B6B822C3}"/>
          </ac:picMkLst>
        </pc:picChg>
        <pc:picChg chg="add mod">
          <ac:chgData name="Narcis Pica," userId="7ab95714-edbf-49fb-a9ec-b16e796f8292" providerId="ADAL" clId="{0675B03E-7359-40A6-A03D-01EEA381C6D9}" dt="2024-04-08T14:54:33.517" v="24040" actId="1076"/>
          <ac:picMkLst>
            <pc:docMk/>
            <pc:sldMk cId="1812390548" sldId="2147474375"/>
            <ac:picMk id="9" creationId="{11C1E3BF-4A7B-FA90-643C-786DBAA3E7C1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4-12T14:27:34.986" v="25842" actId="1076"/>
        <pc:sldMkLst>
          <pc:docMk/>
          <pc:sldMk cId="1810620432" sldId="2147474376"/>
        </pc:sldMkLst>
        <pc:spChg chg="mod">
          <ac:chgData name="Narcis Pica," userId="7ab95714-edbf-49fb-a9ec-b16e796f8292" providerId="ADAL" clId="{0675B03E-7359-40A6-A03D-01EEA381C6D9}" dt="2024-04-10T06:32:23.436" v="25251" actId="20577"/>
          <ac:spMkLst>
            <pc:docMk/>
            <pc:sldMk cId="1810620432" sldId="2147474376"/>
            <ac:spMk id="7" creationId="{1A5FCDA7-E23F-222B-D1B9-7901F89BB7A7}"/>
          </ac:spMkLst>
        </pc:spChg>
        <pc:grpChg chg="del">
          <ac:chgData name="Narcis Pica," userId="7ab95714-edbf-49fb-a9ec-b16e796f8292" providerId="ADAL" clId="{0675B03E-7359-40A6-A03D-01EEA381C6D9}" dt="2024-04-09T19:25:19.445" v="24169" actId="478"/>
          <ac:grpSpMkLst>
            <pc:docMk/>
            <pc:sldMk cId="1810620432" sldId="2147474376"/>
            <ac:grpSpMk id="11" creationId="{1F515174-B9BD-358D-DC58-97573F4B68F4}"/>
          </ac:grpSpMkLst>
        </pc:grpChg>
        <pc:picChg chg="add mod">
          <ac:chgData name="Narcis Pica," userId="7ab95714-edbf-49fb-a9ec-b16e796f8292" providerId="ADAL" clId="{0675B03E-7359-40A6-A03D-01EEA381C6D9}" dt="2024-04-09T19:27:06.054" v="24174" actId="1076"/>
          <ac:picMkLst>
            <pc:docMk/>
            <pc:sldMk cId="1810620432" sldId="2147474376"/>
            <ac:picMk id="2" creationId="{8B9F23E2-A621-96BA-85EA-D29F71CEF68B}"/>
          </ac:picMkLst>
        </pc:picChg>
        <pc:picChg chg="del">
          <ac:chgData name="Narcis Pica," userId="7ab95714-edbf-49fb-a9ec-b16e796f8292" providerId="ADAL" clId="{0675B03E-7359-40A6-A03D-01EEA381C6D9}" dt="2024-04-09T19:25:22.217" v="24171" actId="478"/>
          <ac:picMkLst>
            <pc:docMk/>
            <pc:sldMk cId="1810620432" sldId="2147474376"/>
            <ac:picMk id="3" creationId="{1F07452E-1330-E82A-AEAF-BFA7D7E39ECB}"/>
          </ac:picMkLst>
        </pc:picChg>
        <pc:picChg chg="add mod">
          <ac:chgData name="Narcis Pica," userId="7ab95714-edbf-49fb-a9ec-b16e796f8292" providerId="ADAL" clId="{0675B03E-7359-40A6-A03D-01EEA381C6D9}" dt="2024-04-12T14:27:34.986" v="25842" actId="1076"/>
          <ac:picMkLst>
            <pc:docMk/>
            <pc:sldMk cId="1810620432" sldId="2147474376"/>
            <ac:picMk id="3" creationId="{CDE5D35A-7A07-3681-94CF-C14227070443}"/>
          </ac:picMkLst>
        </pc:picChg>
        <pc:picChg chg="add mod">
          <ac:chgData name="Narcis Pica," userId="7ab95714-edbf-49fb-a9ec-b16e796f8292" providerId="ADAL" clId="{0675B03E-7359-40A6-A03D-01EEA381C6D9}" dt="2024-04-12T14:27:34.986" v="25842" actId="1076"/>
          <ac:picMkLst>
            <pc:docMk/>
            <pc:sldMk cId="1810620432" sldId="2147474376"/>
            <ac:picMk id="6" creationId="{D2D23C0A-00BA-8AF2-F6D9-C4C456F09F26}"/>
          </ac:picMkLst>
        </pc:picChg>
        <pc:picChg chg="add mod">
          <ac:chgData name="Narcis Pica," userId="7ab95714-edbf-49fb-a9ec-b16e796f8292" providerId="ADAL" clId="{0675B03E-7359-40A6-A03D-01EEA381C6D9}" dt="2024-04-12T14:27:34.986" v="25842" actId="1076"/>
          <ac:picMkLst>
            <pc:docMk/>
            <pc:sldMk cId="1810620432" sldId="2147474376"/>
            <ac:picMk id="8" creationId="{C031B43B-7249-14AB-F7AF-D8D9716EB79A}"/>
          </ac:picMkLst>
        </pc:picChg>
        <pc:picChg chg="add mod">
          <ac:chgData name="Narcis Pica," userId="7ab95714-edbf-49fb-a9ec-b16e796f8292" providerId="ADAL" clId="{0675B03E-7359-40A6-A03D-01EEA381C6D9}" dt="2024-04-12T14:27:34.986" v="25842" actId="1076"/>
          <ac:picMkLst>
            <pc:docMk/>
            <pc:sldMk cId="1810620432" sldId="2147474376"/>
            <ac:picMk id="9" creationId="{E70625C1-2F6B-5360-C405-C16D60992518}"/>
          </ac:picMkLst>
        </pc:picChg>
        <pc:picChg chg="del">
          <ac:chgData name="Narcis Pica," userId="7ab95714-edbf-49fb-a9ec-b16e796f8292" providerId="ADAL" clId="{0675B03E-7359-40A6-A03D-01EEA381C6D9}" dt="2024-04-09T19:25:20.762" v="24170" actId="478"/>
          <ac:picMkLst>
            <pc:docMk/>
            <pc:sldMk cId="1810620432" sldId="2147474376"/>
            <ac:picMk id="16" creationId="{071788CE-A4E5-428A-1090-CDE8233446A9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4-12T14:28:15.548" v="25846" actId="1076"/>
        <pc:sldMkLst>
          <pc:docMk/>
          <pc:sldMk cId="46785536" sldId="2147474377"/>
        </pc:sldMkLst>
        <pc:spChg chg="mod">
          <ac:chgData name="Narcis Pica," userId="7ab95714-edbf-49fb-a9ec-b16e796f8292" providerId="ADAL" clId="{0675B03E-7359-40A6-A03D-01EEA381C6D9}" dt="2024-04-10T06:34:17.337" v="25281"/>
          <ac:spMkLst>
            <pc:docMk/>
            <pc:sldMk cId="46785536" sldId="2147474377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12T14:28:15.548" v="25846" actId="1076"/>
          <ac:picMkLst>
            <pc:docMk/>
            <pc:sldMk cId="46785536" sldId="2147474377"/>
            <ac:picMk id="2" creationId="{2F7F6599-D1C0-2197-4E91-966C17FF612F}"/>
          </ac:picMkLst>
        </pc:picChg>
        <pc:picChg chg="del">
          <ac:chgData name="Narcis Pica," userId="7ab95714-edbf-49fb-a9ec-b16e796f8292" providerId="ADAL" clId="{0675B03E-7359-40A6-A03D-01EEA381C6D9}" dt="2024-04-09T19:27:33.620" v="24183" actId="478"/>
          <ac:picMkLst>
            <pc:docMk/>
            <pc:sldMk cId="46785536" sldId="2147474377"/>
            <ac:picMk id="2" creationId="{8B9F23E2-A621-96BA-85EA-D29F71CEF68B}"/>
          </ac:picMkLst>
        </pc:picChg>
        <pc:picChg chg="add mod">
          <ac:chgData name="Narcis Pica," userId="7ab95714-edbf-49fb-a9ec-b16e796f8292" providerId="ADAL" clId="{0675B03E-7359-40A6-A03D-01EEA381C6D9}" dt="2024-04-09T19:27:48.127" v="24188" actId="1076"/>
          <ac:picMkLst>
            <pc:docMk/>
            <pc:sldMk cId="46785536" sldId="2147474377"/>
            <ac:picMk id="3" creationId="{663D8DE4-CC43-DA89-1B16-9828AFA8D2EA}"/>
          </ac:picMkLst>
        </pc:picChg>
        <pc:picChg chg="add mod">
          <ac:chgData name="Narcis Pica," userId="7ab95714-edbf-49fb-a9ec-b16e796f8292" providerId="ADAL" clId="{0675B03E-7359-40A6-A03D-01EEA381C6D9}" dt="2024-04-12T14:28:06.454" v="25844" actId="1076"/>
          <ac:picMkLst>
            <pc:docMk/>
            <pc:sldMk cId="46785536" sldId="2147474377"/>
            <ac:picMk id="6" creationId="{F95FC9A6-006C-172C-8579-0E964AA312AA}"/>
          </ac:picMkLst>
        </pc:picChg>
        <pc:picChg chg="add mod">
          <ac:chgData name="Narcis Pica," userId="7ab95714-edbf-49fb-a9ec-b16e796f8292" providerId="ADAL" clId="{0675B03E-7359-40A6-A03D-01EEA381C6D9}" dt="2024-04-12T14:28:11.911" v="25845" actId="1076"/>
          <ac:picMkLst>
            <pc:docMk/>
            <pc:sldMk cId="46785536" sldId="2147474377"/>
            <ac:picMk id="8" creationId="{D59E707A-5DD6-EF87-42F1-A6AF2C4712AC}"/>
          </ac:picMkLst>
        </pc:picChg>
      </pc:sldChg>
      <pc:sldChg chg="addSp delSp modSp add mod modAnim">
        <pc:chgData name="Narcis Pica," userId="7ab95714-edbf-49fb-a9ec-b16e796f8292" providerId="ADAL" clId="{0675B03E-7359-40A6-A03D-01EEA381C6D9}" dt="2024-04-10T06:31:02.423" v="25217" actId="14100"/>
        <pc:sldMkLst>
          <pc:docMk/>
          <pc:sldMk cId="580387348" sldId="2147474378"/>
        </pc:sldMkLst>
        <pc:spChg chg="add mod">
          <ac:chgData name="Narcis Pica," userId="7ab95714-edbf-49fb-a9ec-b16e796f8292" providerId="ADAL" clId="{0675B03E-7359-40A6-A03D-01EEA381C6D9}" dt="2024-04-10T06:31:02.423" v="25217" actId="14100"/>
          <ac:spMkLst>
            <pc:docMk/>
            <pc:sldMk cId="580387348" sldId="2147474378"/>
            <ac:spMk id="6" creationId="{2AB7F745-2AD1-036A-182E-3FD0213DFAEB}"/>
          </ac:spMkLst>
        </pc:spChg>
        <pc:spChg chg="mod">
          <ac:chgData name="Narcis Pica," userId="7ab95714-edbf-49fb-a9ec-b16e796f8292" providerId="ADAL" clId="{0675B03E-7359-40A6-A03D-01EEA381C6D9}" dt="2024-04-10T06:23:33.624" v="24324" actId="20577"/>
          <ac:spMkLst>
            <pc:docMk/>
            <pc:sldMk cId="580387348" sldId="2147474378"/>
            <ac:spMk id="7" creationId="{71EAA8B1-CD18-7324-67E3-D3A2609FC9B1}"/>
          </ac:spMkLst>
        </pc:spChg>
        <pc:graphicFrameChg chg="del">
          <ac:chgData name="Narcis Pica," userId="7ab95714-edbf-49fb-a9ec-b16e796f8292" providerId="ADAL" clId="{0675B03E-7359-40A6-A03D-01EEA381C6D9}" dt="2024-04-10T06:19:41.474" v="24209" actId="478"/>
          <ac:graphicFrameMkLst>
            <pc:docMk/>
            <pc:sldMk cId="580387348" sldId="2147474378"/>
            <ac:graphicFrameMk id="9" creationId="{0EB90152-56F0-011F-D843-6BA05A03D73F}"/>
          </ac:graphicFrameMkLst>
        </pc:graphicFrameChg>
        <pc:picChg chg="add mod">
          <ac:chgData name="Narcis Pica," userId="7ab95714-edbf-49fb-a9ec-b16e796f8292" providerId="ADAL" clId="{0675B03E-7359-40A6-A03D-01EEA381C6D9}" dt="2024-04-10T06:20:01.382" v="24211" actId="1076"/>
          <ac:picMkLst>
            <pc:docMk/>
            <pc:sldMk cId="580387348" sldId="2147474378"/>
            <ac:picMk id="2" creationId="{B181CBDE-5EFF-A9B0-5EEF-3DDE7494A9D7}"/>
          </ac:picMkLst>
        </pc:picChg>
        <pc:picChg chg="add mod">
          <ac:chgData name="Narcis Pica," userId="7ab95714-edbf-49fb-a9ec-b16e796f8292" providerId="ADAL" clId="{0675B03E-7359-40A6-A03D-01EEA381C6D9}" dt="2024-04-10T06:30:16.118" v="25211" actId="1076"/>
          <ac:picMkLst>
            <pc:docMk/>
            <pc:sldMk cId="580387348" sldId="2147474378"/>
            <ac:picMk id="3" creationId="{86A05539-8409-3010-5A83-24A9358F6249}"/>
          </ac:picMkLst>
        </pc:picChg>
      </pc:sldChg>
      <pc:sldChg chg="add del">
        <pc:chgData name="Narcis Pica," userId="7ab95714-edbf-49fb-a9ec-b16e796f8292" providerId="ADAL" clId="{0675B03E-7359-40A6-A03D-01EEA381C6D9}" dt="2024-04-10T06:38:04.135" v="25357" actId="47"/>
        <pc:sldMkLst>
          <pc:docMk/>
          <pc:sldMk cId="1569612336" sldId="2147474379"/>
        </pc:sldMkLst>
      </pc:sldChg>
      <pc:sldChg chg="addSp delSp modSp add mod ord modAnim">
        <pc:chgData name="Narcis Pica," userId="7ab95714-edbf-49fb-a9ec-b16e796f8292" providerId="ADAL" clId="{0675B03E-7359-40A6-A03D-01EEA381C6D9}" dt="2024-04-10T13:13:03.356" v="25459" actId="14100"/>
        <pc:sldMkLst>
          <pc:docMk/>
          <pc:sldMk cId="1308951180" sldId="2147474380"/>
        </pc:sldMkLst>
        <pc:spChg chg="mod">
          <ac:chgData name="Narcis Pica," userId="7ab95714-edbf-49fb-a9ec-b16e796f8292" providerId="ADAL" clId="{0675B03E-7359-40A6-A03D-01EEA381C6D9}" dt="2024-04-10T06:37:54.965" v="25356" actId="20577"/>
          <ac:spMkLst>
            <pc:docMk/>
            <pc:sldMk cId="1308951180" sldId="2147474380"/>
            <ac:spMk id="7" creationId="{47D24CD8-8964-072F-F6FB-2920C77B6ECC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12" creationId="{5A6A7C5C-99F4-9579-0E44-53528BD8BF1A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15" creationId="{1FAC36AF-959A-3D25-EAE1-0A31522EB328}"/>
          </ac:spMkLst>
        </pc:spChg>
        <pc:spChg chg="mod">
          <ac:chgData name="Narcis Pica," userId="7ab95714-edbf-49fb-a9ec-b16e796f8292" providerId="ADAL" clId="{0675B03E-7359-40A6-A03D-01EEA381C6D9}" dt="2024-04-10T06:43:20.284" v="25398" actId="1076"/>
          <ac:spMkLst>
            <pc:docMk/>
            <pc:sldMk cId="1308951180" sldId="2147474380"/>
            <ac:spMk id="18" creationId="{84C73837-00FF-78A0-681C-193DE3EF60F7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23" creationId="{8DCE71F1-591A-84B7-498F-D61E55E87AE4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26" creationId="{117D868D-C7A8-3108-6613-715C2E7C95EE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29" creationId="{3FF6DA4E-22CF-3734-D667-CC3E1443E384}"/>
          </ac:spMkLst>
        </pc:spChg>
        <pc:spChg chg="mod">
          <ac:chgData name="Narcis Pica," userId="7ab95714-edbf-49fb-a9ec-b16e796f8292" providerId="ADAL" clId="{0675B03E-7359-40A6-A03D-01EEA381C6D9}" dt="2024-04-10T13:13:03.356" v="25459" actId="14100"/>
          <ac:spMkLst>
            <pc:docMk/>
            <pc:sldMk cId="1308951180" sldId="2147474380"/>
            <ac:spMk id="31" creationId="{5F1FA7D4-B1D2-1209-242D-5D851D4B19CA}"/>
          </ac:spMkLst>
        </pc:spChg>
        <pc:spChg chg="mod">
          <ac:chgData name="Narcis Pica," userId="7ab95714-edbf-49fb-a9ec-b16e796f8292" providerId="ADAL" clId="{0675B03E-7359-40A6-A03D-01EEA381C6D9}" dt="2024-04-10T06:42:22.727" v="25394"/>
          <ac:spMkLst>
            <pc:docMk/>
            <pc:sldMk cId="1308951180" sldId="2147474380"/>
            <ac:spMk id="32" creationId="{B94C14E2-3E16-AF62-69F6-B41B60F8330C}"/>
          </ac:spMkLst>
        </pc:s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6" creationId="{81F0EB86-48E0-E5A9-E288-E9D03F8E3606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13" creationId="{EAF30128-7F3E-74BC-3E68-68971C6107A2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16" creationId="{13E7FFF4-DC6B-07A4-837E-33356120019E}"/>
          </ac:grpSpMkLst>
        </pc:grpChg>
        <pc:grpChg chg="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17" creationId="{5DE36A9E-8633-B991-1DAF-4375DE8BE0CD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21" creationId="{444105C9-0644-E9D8-6471-3960ECBFF663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24" creationId="{5F734BCC-A4F2-E876-95EF-CC1FCD3B8517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27" creationId="{F34D344D-5FA5-F98E-D5D5-78BC5D04E729}"/>
          </ac:grpSpMkLst>
        </pc:grpChg>
        <pc:grpChg chg="add mod">
          <ac:chgData name="Narcis Pica," userId="7ab95714-edbf-49fb-a9ec-b16e796f8292" providerId="ADAL" clId="{0675B03E-7359-40A6-A03D-01EEA381C6D9}" dt="2024-04-10T06:42:22.727" v="25394"/>
          <ac:grpSpMkLst>
            <pc:docMk/>
            <pc:sldMk cId="1308951180" sldId="2147474380"/>
            <ac:grpSpMk id="30" creationId="{9677CFBF-3698-3B0E-0211-84F50E3BBB48}"/>
          </ac:grpSpMkLst>
        </pc:grpChg>
        <pc:picChg chg="del">
          <ac:chgData name="Narcis Pica," userId="7ab95714-edbf-49fb-a9ec-b16e796f8292" providerId="ADAL" clId="{0675B03E-7359-40A6-A03D-01EEA381C6D9}" dt="2024-04-10T06:42:03.893" v="25393" actId="478"/>
          <ac:picMkLst>
            <pc:docMk/>
            <pc:sldMk cId="1308951180" sldId="2147474380"/>
            <ac:picMk id="2" creationId="{DD23F2AA-651B-9901-E0DF-AB1F69C5A15A}"/>
          </ac:picMkLst>
        </pc:picChg>
        <pc:picChg chg="add 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3" creationId="{42F0CCF3-81BA-7F8F-54D2-B1BC4F684DE3}"/>
          </ac:picMkLst>
        </pc:picChg>
        <pc:picChg chg="del">
          <ac:chgData name="Narcis Pica," userId="7ab95714-edbf-49fb-a9ec-b16e796f8292" providerId="ADAL" clId="{0675B03E-7359-40A6-A03D-01EEA381C6D9}" dt="2024-04-10T06:42:00.205" v="25392" actId="478"/>
          <ac:picMkLst>
            <pc:docMk/>
            <pc:sldMk cId="1308951180" sldId="2147474380"/>
            <ac:picMk id="8" creationId="{2F7515CF-BBBD-DB17-BCE8-4F9B55A6298B}"/>
          </ac:picMkLst>
        </pc:picChg>
        <pc:picChg chg="del">
          <ac:chgData name="Narcis Pica," userId="7ab95714-edbf-49fb-a9ec-b16e796f8292" providerId="ADAL" clId="{0675B03E-7359-40A6-A03D-01EEA381C6D9}" dt="2024-04-10T06:42:03.893" v="25393" actId="478"/>
          <ac:picMkLst>
            <pc:docMk/>
            <pc:sldMk cId="1308951180" sldId="2147474380"/>
            <ac:picMk id="9" creationId="{2D52C2B6-3DA3-6DCA-E3C0-4769A8969346}"/>
          </ac:picMkLst>
        </pc:picChg>
        <pc:picChg chg="del">
          <ac:chgData name="Narcis Pica," userId="7ab95714-edbf-49fb-a9ec-b16e796f8292" providerId="ADAL" clId="{0675B03E-7359-40A6-A03D-01EEA381C6D9}" dt="2024-04-10T06:42:03.893" v="25393" actId="478"/>
          <ac:picMkLst>
            <pc:docMk/>
            <pc:sldMk cId="1308951180" sldId="2147474380"/>
            <ac:picMk id="10" creationId="{DB6B5BA0-2BA1-A348-F0D6-D1D9812E2BD1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11" creationId="{0BC22022-15B7-8556-3CA6-D54D3E6B4E0F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14" creationId="{E931D940-84D4-3A7E-D443-163BA507FAC9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19" creationId="{8AE7DC3D-403A-5A61-8C64-813712FBBBCD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20" creationId="{9901E8B0-46B8-D8F4-2124-97459C249641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22" creationId="{FC85C55E-8991-19A3-DC3C-0BA03B0E0998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25" creationId="{AA21E9BE-A507-AC97-A40B-4C36BB6BD5F5}"/>
          </ac:picMkLst>
        </pc:picChg>
        <pc:picChg chg="mod">
          <ac:chgData name="Narcis Pica," userId="7ab95714-edbf-49fb-a9ec-b16e796f8292" providerId="ADAL" clId="{0675B03E-7359-40A6-A03D-01EEA381C6D9}" dt="2024-04-10T06:42:22.727" v="25394"/>
          <ac:picMkLst>
            <pc:docMk/>
            <pc:sldMk cId="1308951180" sldId="2147474380"/>
            <ac:picMk id="28" creationId="{CD7DA3A8-ECBF-D845-71CC-B49F14EC125A}"/>
          </ac:picMkLst>
        </pc:picChg>
      </pc:sldChg>
      <pc:sldChg chg="addSp modSp add mod modAnim">
        <pc:chgData name="Narcis Pica," userId="7ab95714-edbf-49fb-a9ec-b16e796f8292" providerId="ADAL" clId="{0675B03E-7359-40A6-A03D-01EEA381C6D9}" dt="2024-04-12T14:27:09.157" v="25840" actId="1076"/>
        <pc:sldMkLst>
          <pc:docMk/>
          <pc:sldMk cId="443120537" sldId="2147474381"/>
        </pc:sldMkLst>
        <pc:picChg chg="add mod">
          <ac:chgData name="Narcis Pica," userId="7ab95714-edbf-49fb-a9ec-b16e796f8292" providerId="ADAL" clId="{0675B03E-7359-40A6-A03D-01EEA381C6D9}" dt="2024-04-12T14:25:29.726" v="25797" actId="1076"/>
          <ac:picMkLst>
            <pc:docMk/>
            <pc:sldMk cId="443120537" sldId="2147474381"/>
            <ac:picMk id="2" creationId="{B04B3879-060A-79A6-3511-13D950B1FC35}"/>
          </ac:picMkLst>
        </pc:picChg>
        <pc:picChg chg="add mod">
          <ac:chgData name="Narcis Pica," userId="7ab95714-edbf-49fb-a9ec-b16e796f8292" providerId="ADAL" clId="{0675B03E-7359-40A6-A03D-01EEA381C6D9}" dt="2024-04-12T14:25:33.766" v="25798" actId="1076"/>
          <ac:picMkLst>
            <pc:docMk/>
            <pc:sldMk cId="443120537" sldId="2147474381"/>
            <ac:picMk id="3" creationId="{52BE1163-050B-03ED-1FEA-7C1CAA75F194}"/>
          </ac:picMkLst>
        </pc:picChg>
        <pc:picChg chg="ord">
          <ac:chgData name="Narcis Pica," userId="7ab95714-edbf-49fb-a9ec-b16e796f8292" providerId="ADAL" clId="{0675B03E-7359-40A6-A03D-01EEA381C6D9}" dt="2024-04-12T14:24:42.037" v="25785" actId="167"/>
          <ac:picMkLst>
            <pc:docMk/>
            <pc:sldMk cId="443120537" sldId="2147474381"/>
            <ac:picMk id="6" creationId="{CBDF454B-AAA0-D816-13C6-15E2FD5A8227}"/>
          </ac:picMkLst>
        </pc:picChg>
        <pc:picChg chg="add mod">
          <ac:chgData name="Narcis Pica," userId="7ab95714-edbf-49fb-a9ec-b16e796f8292" providerId="ADAL" clId="{0675B03E-7359-40A6-A03D-01EEA381C6D9}" dt="2024-04-12T14:25:22.437" v="25795" actId="1076"/>
          <ac:picMkLst>
            <pc:docMk/>
            <pc:sldMk cId="443120537" sldId="2147474381"/>
            <ac:picMk id="8" creationId="{823C0D7A-C730-6368-2984-EA72331D025F}"/>
          </ac:picMkLst>
        </pc:picChg>
        <pc:picChg chg="add mod">
          <ac:chgData name="Narcis Pica," userId="7ab95714-edbf-49fb-a9ec-b16e796f8292" providerId="ADAL" clId="{0675B03E-7359-40A6-A03D-01EEA381C6D9}" dt="2024-04-12T14:25:24.886" v="25796" actId="1076"/>
          <ac:picMkLst>
            <pc:docMk/>
            <pc:sldMk cId="443120537" sldId="2147474381"/>
            <ac:picMk id="9" creationId="{58936A69-50C9-01B8-1DD1-E068E41428C2}"/>
          </ac:picMkLst>
        </pc:picChg>
        <pc:picChg chg="add mod">
          <ac:chgData name="Narcis Pica," userId="7ab95714-edbf-49fb-a9ec-b16e796f8292" providerId="ADAL" clId="{0675B03E-7359-40A6-A03D-01EEA381C6D9}" dt="2024-04-12T14:25:13.902" v="25793" actId="1076"/>
          <ac:picMkLst>
            <pc:docMk/>
            <pc:sldMk cId="443120537" sldId="2147474381"/>
            <ac:picMk id="10" creationId="{000960FB-1F79-F6D4-1972-A59A0ED052DD}"/>
          </ac:picMkLst>
        </pc:picChg>
        <pc:picChg chg="add mod ord">
          <ac:chgData name="Narcis Pica," userId="7ab95714-edbf-49fb-a9ec-b16e796f8292" providerId="ADAL" clId="{0675B03E-7359-40A6-A03D-01EEA381C6D9}" dt="2024-04-12T14:25:18.543" v="25794" actId="166"/>
          <ac:picMkLst>
            <pc:docMk/>
            <pc:sldMk cId="443120537" sldId="2147474381"/>
            <ac:picMk id="14" creationId="{EB6C85DB-19B4-702D-9D84-BBA0FC6C2B17}"/>
          </ac:picMkLst>
        </pc:picChg>
        <pc:picChg chg="add mod">
          <ac:chgData name="Narcis Pica," userId="7ab95714-edbf-49fb-a9ec-b16e796f8292" providerId="ADAL" clId="{0675B03E-7359-40A6-A03D-01EEA381C6D9}" dt="2024-04-12T14:24:55.679" v="25788" actId="1076"/>
          <ac:picMkLst>
            <pc:docMk/>
            <pc:sldMk cId="443120537" sldId="2147474381"/>
            <ac:picMk id="15" creationId="{2BCE6591-40B1-2B38-1F71-5A055ED105D0}"/>
          </ac:picMkLst>
        </pc:picChg>
        <pc:picChg chg="mod">
          <ac:chgData name="Narcis Pica," userId="7ab95714-edbf-49fb-a9ec-b16e796f8292" providerId="ADAL" clId="{0675B03E-7359-40A6-A03D-01EEA381C6D9}" dt="2024-04-10T19:51:53.872" v="25570" actId="1076"/>
          <ac:picMkLst>
            <pc:docMk/>
            <pc:sldMk cId="443120537" sldId="2147474381"/>
            <ac:picMk id="16" creationId="{659E806E-728F-79BB-B8FF-8986B9B8AC6B}"/>
          </ac:picMkLst>
        </pc:picChg>
        <pc:picChg chg="add mod ord">
          <ac:chgData name="Narcis Pica," userId="7ab95714-edbf-49fb-a9ec-b16e796f8292" providerId="ADAL" clId="{0675B03E-7359-40A6-A03D-01EEA381C6D9}" dt="2024-04-12T14:27:09.157" v="25840" actId="1076"/>
          <ac:picMkLst>
            <pc:docMk/>
            <pc:sldMk cId="443120537" sldId="2147474381"/>
            <ac:picMk id="17" creationId="{B3377F66-D592-F752-522D-D12067AF1DDB}"/>
          </ac:picMkLst>
        </pc:picChg>
      </pc:sldChg>
      <pc:sldChg chg="delSp add mod delAnim modAnim">
        <pc:chgData name="Narcis Pica," userId="7ab95714-edbf-49fb-a9ec-b16e796f8292" providerId="ADAL" clId="{0675B03E-7359-40A6-A03D-01EEA381C6D9}" dt="2024-04-12T15:06:13.669" v="25955"/>
        <pc:sldMkLst>
          <pc:docMk/>
          <pc:sldMk cId="3834727327" sldId="2147474382"/>
        </pc:sldMkLst>
        <pc:picChg chg="del">
          <ac:chgData name="Narcis Pica," userId="7ab95714-edbf-49fb-a9ec-b16e796f8292" providerId="ADAL" clId="{0675B03E-7359-40A6-A03D-01EEA381C6D9}" dt="2024-04-12T15:06:07.650" v="25953" actId="478"/>
          <ac:picMkLst>
            <pc:docMk/>
            <pc:sldMk cId="3834727327" sldId="2147474382"/>
            <ac:picMk id="2" creationId="{1344BBD8-101D-4BEE-4832-9D3F72A49F10}"/>
          </ac:picMkLst>
        </pc:picChg>
        <pc:picChg chg="del">
          <ac:chgData name="Narcis Pica," userId="7ab95714-edbf-49fb-a9ec-b16e796f8292" providerId="ADAL" clId="{0675B03E-7359-40A6-A03D-01EEA381C6D9}" dt="2024-04-12T15:06:09.185" v="25954" actId="478"/>
          <ac:picMkLst>
            <pc:docMk/>
            <pc:sldMk cId="3834727327" sldId="2147474382"/>
            <ac:picMk id="3" creationId="{7CB3541D-24F4-D38E-7408-57C15A77BCC7}"/>
          </ac:picMkLst>
        </pc:picChg>
      </pc:sldChg>
      <pc:sldChg chg="addSp delSp modSp add del mod modAnim">
        <pc:chgData name="Narcis Pica," userId="7ab95714-edbf-49fb-a9ec-b16e796f8292" providerId="ADAL" clId="{0675B03E-7359-40A6-A03D-01EEA381C6D9}" dt="2024-04-15T08:40:47.989" v="28327"/>
        <pc:sldMkLst>
          <pc:docMk/>
          <pc:sldMk cId="1650585221" sldId="2147474383"/>
        </pc:sldMkLst>
        <pc:spChg chg="mod">
          <ac:chgData name="Narcis Pica," userId="7ab95714-edbf-49fb-a9ec-b16e796f8292" providerId="ADAL" clId="{0675B03E-7359-40A6-A03D-01EEA381C6D9}" dt="2024-04-15T07:23:23.845" v="28247" actId="20577"/>
          <ac:spMkLst>
            <pc:docMk/>
            <pc:sldMk cId="1650585221" sldId="2147474383"/>
            <ac:spMk id="7" creationId="{1A5FCDA7-E23F-222B-D1B9-7901F89BB7A7}"/>
          </ac:spMkLst>
        </pc:spChg>
        <pc:picChg chg="add mod">
          <ac:chgData name="Narcis Pica," userId="7ab95714-edbf-49fb-a9ec-b16e796f8292" providerId="ADAL" clId="{0675B03E-7359-40A6-A03D-01EEA381C6D9}" dt="2024-04-15T07:25:16.185" v="28252" actId="1076"/>
          <ac:picMkLst>
            <pc:docMk/>
            <pc:sldMk cId="1650585221" sldId="2147474383"/>
            <ac:picMk id="3" creationId="{85270EB3-7F71-3762-0A06-1B8AD8A8D9D7}"/>
          </ac:picMkLst>
        </pc:picChg>
        <pc:picChg chg="del">
          <ac:chgData name="Narcis Pica," userId="7ab95714-edbf-49fb-a9ec-b16e796f8292" providerId="ADAL" clId="{0675B03E-7359-40A6-A03D-01EEA381C6D9}" dt="2024-04-15T07:19:18.429" v="28202" actId="478"/>
          <ac:picMkLst>
            <pc:docMk/>
            <pc:sldMk cId="1650585221" sldId="2147474383"/>
            <ac:picMk id="6" creationId="{6BD188C9-B778-766D-CE58-36DBEB3D77BB}"/>
          </ac:picMkLst>
        </pc:picChg>
        <pc:picChg chg="add mod">
          <ac:chgData name="Narcis Pica," userId="7ab95714-edbf-49fb-a9ec-b16e796f8292" providerId="ADAL" clId="{0675B03E-7359-40A6-A03D-01EEA381C6D9}" dt="2024-04-15T07:25:11.750" v="28251" actId="1076"/>
          <ac:picMkLst>
            <pc:docMk/>
            <pc:sldMk cId="1650585221" sldId="2147474383"/>
            <ac:picMk id="9" creationId="{A6CDF4AF-0535-88D0-A076-F2E8235F9BD4}"/>
          </ac:picMkLst>
        </pc:picChg>
        <pc:picChg chg="del">
          <ac:chgData name="Narcis Pica," userId="7ab95714-edbf-49fb-a9ec-b16e796f8292" providerId="ADAL" clId="{0675B03E-7359-40A6-A03D-01EEA381C6D9}" dt="2024-04-15T07:18:02.167" v="28200" actId="478"/>
          <ac:picMkLst>
            <pc:docMk/>
            <pc:sldMk cId="1650585221" sldId="2147474383"/>
            <ac:picMk id="12" creationId="{1660CE2B-851C-F074-468C-405B0C536C30}"/>
          </ac:picMkLst>
        </pc:picChg>
        <pc:picChg chg="del">
          <ac:chgData name="Narcis Pica," userId="7ab95714-edbf-49fb-a9ec-b16e796f8292" providerId="ADAL" clId="{0675B03E-7359-40A6-A03D-01EEA381C6D9}" dt="2024-04-15T07:18:03.475" v="28201" actId="478"/>
          <ac:picMkLst>
            <pc:docMk/>
            <pc:sldMk cId="1650585221" sldId="2147474383"/>
            <ac:picMk id="13" creationId="{D54BDF89-5E58-F27A-B67D-8DEB12C89DF9}"/>
          </ac:picMkLst>
        </pc:picChg>
      </pc:sldChg>
      <pc:sldChg chg="add del">
        <pc:chgData name="Narcis Pica," userId="7ab95714-edbf-49fb-a9ec-b16e796f8292" providerId="ADAL" clId="{0675B03E-7359-40A6-A03D-01EEA381C6D9}" dt="2024-04-15T08:40:47.989" v="28327"/>
        <pc:sldMkLst>
          <pc:docMk/>
          <pc:sldMk cId="1910222577" sldId="2147474384"/>
        </pc:sldMkLst>
      </pc:sldChg>
      <pc:sldChg chg="addSp delSp modSp add del mod modAnim">
        <pc:chgData name="Narcis Pica," userId="7ab95714-edbf-49fb-a9ec-b16e796f8292" providerId="ADAL" clId="{0675B03E-7359-40A6-A03D-01EEA381C6D9}" dt="2024-04-17T10:37:30.925" v="28363" actId="47"/>
        <pc:sldMkLst>
          <pc:docMk/>
          <pc:sldMk cId="3992294114" sldId="2147474385"/>
        </pc:sldMkLst>
        <pc:spChg chg="ord">
          <ac:chgData name="Narcis Pica," userId="7ab95714-edbf-49fb-a9ec-b16e796f8292" providerId="ADAL" clId="{0675B03E-7359-40A6-A03D-01EEA381C6D9}" dt="2024-04-15T07:35:04.330" v="28309" actId="166"/>
          <ac:spMkLst>
            <pc:docMk/>
            <pc:sldMk cId="3992294114" sldId="2147474385"/>
            <ac:spMk id="4" creationId="{64D6B19D-A988-3611-0C67-3D68B6E6601E}"/>
          </ac:spMkLst>
        </pc:spChg>
        <pc:spChg chg="mod">
          <ac:chgData name="Narcis Pica," userId="7ab95714-edbf-49fb-a9ec-b16e796f8292" providerId="ADAL" clId="{0675B03E-7359-40A6-A03D-01EEA381C6D9}" dt="2024-04-15T07:25:43.829" v="28275" actId="20577"/>
          <ac:spMkLst>
            <pc:docMk/>
            <pc:sldMk cId="3992294114" sldId="2147474385"/>
            <ac:spMk id="7" creationId="{1A5FCDA7-E23F-222B-D1B9-7901F89BB7A7}"/>
          </ac:spMkLst>
        </pc:spChg>
        <pc:picChg chg="del">
          <ac:chgData name="Narcis Pica," userId="7ab95714-edbf-49fb-a9ec-b16e796f8292" providerId="ADAL" clId="{0675B03E-7359-40A6-A03D-01EEA381C6D9}" dt="2024-04-15T07:23:02.899" v="28207" actId="478"/>
          <ac:picMkLst>
            <pc:docMk/>
            <pc:sldMk cId="3992294114" sldId="2147474385"/>
            <ac:picMk id="3" creationId="{85270EB3-7F71-3762-0A06-1B8AD8A8D9D7}"/>
          </ac:picMkLst>
        </pc:picChg>
        <pc:picChg chg="add del mod">
          <ac:chgData name="Narcis Pica," userId="7ab95714-edbf-49fb-a9ec-b16e796f8292" providerId="ADAL" clId="{0675B03E-7359-40A6-A03D-01EEA381C6D9}" dt="2024-04-15T07:29:38.119" v="28278" actId="478"/>
          <ac:picMkLst>
            <pc:docMk/>
            <pc:sldMk cId="3992294114" sldId="2147474385"/>
            <ac:picMk id="6" creationId="{5F5F128C-21B6-F5EB-D180-A15F6029C4BA}"/>
          </ac:picMkLst>
        </pc:picChg>
        <pc:picChg chg="add del mod">
          <ac:chgData name="Narcis Pica," userId="7ab95714-edbf-49fb-a9ec-b16e796f8292" providerId="ADAL" clId="{0675B03E-7359-40A6-A03D-01EEA381C6D9}" dt="2024-04-15T07:29:59.396" v="28281" actId="478"/>
          <ac:picMkLst>
            <pc:docMk/>
            <pc:sldMk cId="3992294114" sldId="2147474385"/>
            <ac:picMk id="9" creationId="{EC71445C-937E-F880-CF47-A53BB942C08F}"/>
          </ac:picMkLst>
        </pc:picChg>
        <pc:picChg chg="add mod">
          <ac:chgData name="Narcis Pica," userId="7ab95714-edbf-49fb-a9ec-b16e796f8292" providerId="ADAL" clId="{0675B03E-7359-40A6-A03D-01EEA381C6D9}" dt="2024-04-15T07:34:35.644" v="28305" actId="14100"/>
          <ac:picMkLst>
            <pc:docMk/>
            <pc:sldMk cId="3992294114" sldId="2147474385"/>
            <ac:picMk id="11" creationId="{1CC304C0-6AF4-6A91-FF4D-B0B2B87B30CE}"/>
          </ac:picMkLst>
        </pc:picChg>
        <pc:picChg chg="add mod">
          <ac:chgData name="Narcis Pica," userId="7ab95714-edbf-49fb-a9ec-b16e796f8292" providerId="ADAL" clId="{0675B03E-7359-40A6-A03D-01EEA381C6D9}" dt="2024-04-15T07:34:59.782" v="28308" actId="14100"/>
          <ac:picMkLst>
            <pc:docMk/>
            <pc:sldMk cId="3992294114" sldId="2147474385"/>
            <ac:picMk id="13" creationId="{DB7C7AF6-E8C0-E2CD-DAB5-62E9E6757D12}"/>
          </ac:picMkLst>
        </pc:picChg>
        <pc:picChg chg="add mod ord">
          <ac:chgData name="Narcis Pica," userId="7ab95714-edbf-49fb-a9ec-b16e796f8292" providerId="ADAL" clId="{0675B03E-7359-40A6-A03D-01EEA381C6D9}" dt="2024-04-15T07:33:09.067" v="28302" actId="1076"/>
          <ac:picMkLst>
            <pc:docMk/>
            <pc:sldMk cId="3992294114" sldId="2147474385"/>
            <ac:picMk id="15" creationId="{809E76B2-3CEB-CD66-13D0-F7A20F682EAA}"/>
          </ac:picMkLst>
        </pc:picChg>
        <pc:picChg chg="add mod">
          <ac:chgData name="Narcis Pica," userId="7ab95714-edbf-49fb-a9ec-b16e796f8292" providerId="ADAL" clId="{0675B03E-7359-40A6-A03D-01EEA381C6D9}" dt="2024-04-15T07:34:23.121" v="28303"/>
          <ac:picMkLst>
            <pc:docMk/>
            <pc:sldMk cId="3992294114" sldId="2147474385"/>
            <ac:picMk id="16" creationId="{433858A8-43EC-A50C-9E54-3D10BE123E4B}"/>
          </ac:picMkLst>
        </pc:picChg>
      </pc:sldChg>
      <pc:sldChg chg="add">
        <pc:chgData name="Narcis Pica," userId="7ab95714-edbf-49fb-a9ec-b16e796f8292" providerId="ADAL" clId="{0675B03E-7359-40A6-A03D-01EEA381C6D9}" dt="2024-04-15T08:26:55.430" v="28315"/>
        <pc:sldMkLst>
          <pc:docMk/>
          <pc:sldMk cId="3353644859" sldId="2147474386"/>
        </pc:sldMkLst>
      </pc:sldChg>
      <pc:sldChg chg="add">
        <pc:chgData name="Narcis Pica," userId="7ab95714-edbf-49fb-a9ec-b16e796f8292" providerId="ADAL" clId="{0675B03E-7359-40A6-A03D-01EEA381C6D9}" dt="2024-04-15T08:26:55.430" v="28315"/>
        <pc:sldMkLst>
          <pc:docMk/>
          <pc:sldMk cId="4097668924" sldId="2147474387"/>
        </pc:sldMkLst>
      </pc:sldChg>
      <pc:sldChg chg="modSp add mod">
        <pc:chgData name="Narcis Pica," userId="7ab95714-edbf-49fb-a9ec-b16e796f8292" providerId="ADAL" clId="{0675B03E-7359-40A6-A03D-01EEA381C6D9}" dt="2024-04-17T10:25:00.395" v="28335" actId="20577"/>
        <pc:sldMkLst>
          <pc:docMk/>
          <pc:sldMk cId="1117368231" sldId="2147474388"/>
        </pc:sldMkLst>
        <pc:spChg chg="mod">
          <ac:chgData name="Narcis Pica," userId="7ab95714-edbf-49fb-a9ec-b16e796f8292" providerId="ADAL" clId="{0675B03E-7359-40A6-A03D-01EEA381C6D9}" dt="2024-04-17T10:25:00.395" v="28335" actId="20577"/>
          <ac:spMkLst>
            <pc:docMk/>
            <pc:sldMk cId="1117368231" sldId="2147474388"/>
            <ac:spMk id="2" creationId="{E184EA14-0204-E914-FABA-469544249710}"/>
          </ac:spMkLst>
        </pc:spChg>
      </pc:sldChg>
      <pc:sldMasterChg chg="delSldLayout">
        <pc:chgData name="Narcis Pica," userId="7ab95714-edbf-49fb-a9ec-b16e796f8292" providerId="ADAL" clId="{0675B03E-7359-40A6-A03D-01EEA381C6D9}" dt="2024-04-08T06:44:40.008" v="22504" actId="47"/>
        <pc:sldMasterMkLst>
          <pc:docMk/>
          <pc:sldMasterMk cId="292598594" sldId="2147483648"/>
        </pc:sldMasterMkLst>
        <pc:sldLayoutChg chg="del">
          <pc:chgData name="Narcis Pica," userId="7ab95714-edbf-49fb-a9ec-b16e796f8292" providerId="ADAL" clId="{0675B03E-7359-40A6-A03D-01EEA381C6D9}" dt="2024-04-08T06:44:40.008" v="22504" actId="47"/>
          <pc:sldLayoutMkLst>
            <pc:docMk/>
            <pc:sldMasterMk cId="292598594" sldId="2147483648"/>
            <pc:sldLayoutMk cId="744568660" sldId="2147483665"/>
          </pc:sldLayoutMkLst>
        </pc:sldLayoutChg>
        <pc:sldLayoutChg chg="del">
          <pc:chgData name="Narcis Pica," userId="7ab95714-edbf-49fb-a9ec-b16e796f8292" providerId="ADAL" clId="{0675B03E-7359-40A6-A03D-01EEA381C6D9}" dt="2024-03-08T11:01:03.009" v="2718" actId="47"/>
          <pc:sldLayoutMkLst>
            <pc:docMk/>
            <pc:sldMasterMk cId="292598594" sldId="2147483648"/>
            <pc:sldLayoutMk cId="610651236" sldId="2147483681"/>
          </pc:sldLayoutMkLst>
        </pc:sldLayoutChg>
        <pc:sldLayoutChg chg="del">
          <pc:chgData name="Narcis Pica," userId="7ab95714-edbf-49fb-a9ec-b16e796f8292" providerId="ADAL" clId="{0675B03E-7359-40A6-A03D-01EEA381C6D9}" dt="2024-03-26T15:43:18.217" v="10954" actId="2696"/>
          <pc:sldLayoutMkLst>
            <pc:docMk/>
            <pc:sldMasterMk cId="292598594" sldId="2147483648"/>
            <pc:sldLayoutMk cId="3870307478" sldId="2147483746"/>
          </pc:sldLayoutMkLst>
        </pc:sldLayoutChg>
        <pc:sldLayoutChg chg="del">
          <pc:chgData name="Narcis Pica," userId="7ab95714-edbf-49fb-a9ec-b16e796f8292" providerId="ADAL" clId="{0675B03E-7359-40A6-A03D-01EEA381C6D9}" dt="2024-03-18T10:58:06.979" v="7148" actId="47"/>
          <pc:sldLayoutMkLst>
            <pc:docMk/>
            <pc:sldMasterMk cId="292598594" sldId="2147483648"/>
            <pc:sldLayoutMk cId="2855434093" sldId="2147483747"/>
          </pc:sldLayoutMkLst>
        </pc:sldLayoutChg>
        <pc:sldLayoutChg chg="del">
          <pc:chgData name="Narcis Pica," userId="7ab95714-edbf-49fb-a9ec-b16e796f8292" providerId="ADAL" clId="{0675B03E-7359-40A6-A03D-01EEA381C6D9}" dt="2024-03-27T19:48:22.837" v="12039" actId="47"/>
          <pc:sldLayoutMkLst>
            <pc:docMk/>
            <pc:sldMasterMk cId="292598594" sldId="2147483648"/>
            <pc:sldLayoutMk cId="2636290849" sldId="2147483773"/>
          </pc:sldLayoutMkLst>
        </pc:sldLayoutChg>
        <pc:sldLayoutChg chg="del">
          <pc:chgData name="Narcis Pica," userId="7ab95714-edbf-49fb-a9ec-b16e796f8292" providerId="ADAL" clId="{0675B03E-7359-40A6-A03D-01EEA381C6D9}" dt="2024-04-08T06:43:28.174" v="22495" actId="47"/>
          <pc:sldLayoutMkLst>
            <pc:docMk/>
            <pc:sldMasterMk cId="292598594" sldId="2147483648"/>
            <pc:sldLayoutMk cId="3317729262" sldId="2147483773"/>
          </pc:sldLayoutMkLst>
        </pc:sldLayoutChg>
      </pc:sldMasterChg>
      <pc:sldMasterChg chg="delSldLayout">
        <pc:chgData name="Narcis Pica," userId="7ab95714-edbf-49fb-a9ec-b16e796f8292" providerId="ADAL" clId="{0675B03E-7359-40A6-A03D-01EEA381C6D9}" dt="2024-03-11T15:08:37.273" v="4192" actId="47"/>
        <pc:sldMasterMkLst>
          <pc:docMk/>
          <pc:sldMasterMk cId="2384981189" sldId="2147483666"/>
        </pc:sldMasterMkLst>
        <pc:sldLayoutChg chg="del">
          <pc:chgData name="Narcis Pica," userId="7ab95714-edbf-49fb-a9ec-b16e796f8292" providerId="ADAL" clId="{0675B03E-7359-40A6-A03D-01EEA381C6D9}" dt="2024-03-11T15:08:37.273" v="4192" actId="47"/>
          <pc:sldLayoutMkLst>
            <pc:docMk/>
            <pc:sldMasterMk cId="2384981189" sldId="2147483666"/>
            <pc:sldLayoutMk cId="1723515478" sldId="2147483679"/>
          </pc:sldLayoutMkLst>
        </pc:sldLayoutChg>
        <pc:sldLayoutChg chg="del">
          <pc:chgData name="Narcis Pica," userId="7ab95714-edbf-49fb-a9ec-b16e796f8292" providerId="ADAL" clId="{0675B03E-7359-40A6-A03D-01EEA381C6D9}" dt="2024-03-11T13:36:28.528" v="4147" actId="47"/>
          <pc:sldLayoutMkLst>
            <pc:docMk/>
            <pc:sldMasterMk cId="2384981189" sldId="2147483666"/>
            <pc:sldLayoutMk cId="1064986677" sldId="2147483682"/>
          </pc:sldLayoutMkLst>
        </pc:sldLayoutChg>
      </pc:sldMasterChg>
      <pc:sldMasterChg chg="del delSldLayout">
        <pc:chgData name="Narcis Pica," userId="7ab95714-edbf-49fb-a9ec-b16e796f8292" providerId="ADAL" clId="{0675B03E-7359-40A6-A03D-01EEA381C6D9}" dt="2024-04-08T12:30:05.220" v="22810" actId="2696"/>
        <pc:sldMasterMkLst>
          <pc:docMk/>
          <pc:sldMasterMk cId="2648501815" sldId="2147483684"/>
        </pc:sldMasterMkLst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1916808199" sldId="2147483685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367701834" sldId="2147483686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886327416" sldId="2147483687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1293120725" sldId="2147483688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4126536695" sldId="2147483689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1231386" sldId="2147483690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1812608980" sldId="2147483691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590170723" sldId="2147483692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4011036329" sldId="2147483693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218984332" sldId="2147483694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163726320" sldId="2147483695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632915899" sldId="2147483696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2871212491" sldId="2147483697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2097456034" sldId="2147483698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1774806975" sldId="2147483699"/>
          </pc:sldLayoutMkLst>
        </pc:sldLayoutChg>
        <pc:sldLayoutChg chg="del">
          <pc:chgData name="Narcis Pica," userId="7ab95714-edbf-49fb-a9ec-b16e796f8292" providerId="ADAL" clId="{0675B03E-7359-40A6-A03D-01EEA381C6D9}" dt="2024-03-18T13:39:38.188" v="8079" actId="47"/>
          <pc:sldLayoutMkLst>
            <pc:docMk/>
            <pc:sldMasterMk cId="2648501815" sldId="2147483684"/>
            <pc:sldLayoutMk cId="372745222" sldId="2147483700"/>
          </pc:sldLayoutMkLst>
        </pc:sldLayoutChg>
        <pc:sldLayoutChg chg="del">
          <pc:chgData name="Narcis Pica," userId="7ab95714-edbf-49fb-a9ec-b16e796f8292" providerId="ADAL" clId="{0675B03E-7359-40A6-A03D-01EEA381C6D9}" dt="2024-03-11T16:46:47.665" v="4701" actId="47"/>
          <pc:sldLayoutMkLst>
            <pc:docMk/>
            <pc:sldMasterMk cId="2648501815" sldId="2147483684"/>
            <pc:sldLayoutMk cId="669697658" sldId="2147483701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038148149" sldId="2147483702"/>
          </pc:sldLayoutMkLst>
        </pc:sldLayoutChg>
        <pc:sldLayoutChg chg="del">
          <pc:chgData name="Narcis Pica," userId="7ab95714-edbf-49fb-a9ec-b16e796f8292" providerId="ADAL" clId="{0675B03E-7359-40A6-A03D-01EEA381C6D9}" dt="2024-03-11T17:17:08.313" v="4987" actId="47"/>
          <pc:sldLayoutMkLst>
            <pc:docMk/>
            <pc:sldMasterMk cId="2648501815" sldId="2147483684"/>
            <pc:sldLayoutMk cId="525506553" sldId="2147483703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2474446183" sldId="2147483704"/>
          </pc:sldLayoutMkLst>
        </pc:sldLayoutChg>
        <pc:sldLayoutChg chg="del">
          <pc:chgData name="Narcis Pica," userId="7ab95714-edbf-49fb-a9ec-b16e796f8292" providerId="ADAL" clId="{0675B03E-7359-40A6-A03D-01EEA381C6D9}" dt="2024-04-08T12:30:05.220" v="22810" actId="2696"/>
          <pc:sldLayoutMkLst>
            <pc:docMk/>
            <pc:sldMasterMk cId="2648501815" sldId="2147483684"/>
            <pc:sldLayoutMk cId="3797169955" sldId="2147483705"/>
          </pc:sldLayoutMkLst>
        </pc:sldLayoutChg>
        <pc:sldLayoutChg chg="del">
          <pc:chgData name="Narcis Pica," userId="7ab95714-edbf-49fb-a9ec-b16e796f8292" providerId="ADAL" clId="{0675B03E-7359-40A6-A03D-01EEA381C6D9}" dt="2024-03-11T16:47:49.616" v="4713" actId="47"/>
          <pc:sldLayoutMkLst>
            <pc:docMk/>
            <pc:sldMasterMk cId="2648501815" sldId="2147483684"/>
            <pc:sldLayoutMk cId="4060796980" sldId="2147483706"/>
          </pc:sldLayoutMkLst>
        </pc:sldLayoutChg>
      </pc:sldMasterChg>
      <pc:sldMasterChg chg="del delSldLayout">
        <pc:chgData name="Narcis Pica," userId="7ab95714-edbf-49fb-a9ec-b16e796f8292" providerId="ADAL" clId="{0675B03E-7359-40A6-A03D-01EEA381C6D9}" dt="2024-04-01T14:12:52.092" v="19573" actId="47"/>
        <pc:sldMasterMkLst>
          <pc:docMk/>
          <pc:sldMasterMk cId="3688763094" sldId="2147483773"/>
        </pc:sldMasterMkLst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103547247" sldId="2147483774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835996028" sldId="2147483775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983358405" sldId="2147483776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838022561" sldId="2147483777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203466413" sldId="2147483778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3681491799" sldId="2147483779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583178533" sldId="2147483780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269407872" sldId="2147483781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633624876" sldId="2147483782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484082549" sldId="2147483783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87937285" sldId="2147483784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75746812" sldId="2147483785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256895447" sldId="2147483786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963394087" sldId="2147483787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271624731" sldId="2147483788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358017199" sldId="2147483789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4097886396" sldId="2147483790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349972058" sldId="2147483791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448908700" sldId="2147483792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111084847" sldId="2147483793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811882901" sldId="2147483794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334884869" sldId="2147483795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291909426" sldId="2147483796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278270057" sldId="2147483797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163603209" sldId="2147483798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33102963" sldId="2147483799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171736957" sldId="2147483800"/>
          </pc:sldLayoutMkLst>
        </pc:sldLayoutChg>
        <pc:sldLayoutChg chg="del">
          <pc:chgData name="Narcis Pica," userId="7ab95714-edbf-49fb-a9ec-b16e796f8292" providerId="ADAL" clId="{0675B03E-7359-40A6-A03D-01EEA381C6D9}" dt="2024-04-01T14:12:52.092" v="19573" actId="47"/>
          <pc:sldLayoutMkLst>
            <pc:docMk/>
            <pc:sldMasterMk cId="3688763094" sldId="2147483773"/>
            <pc:sldLayoutMk cId="3979060123" sldId="2147483801"/>
          </pc:sldLayoutMkLst>
        </pc:sldLayoutChg>
      </pc:sldMasterChg>
    </pc:docChg>
  </pc:docChgLst>
  <pc:docChgLst>
    <pc:chgData name="Narcis Pica," userId="7ab95714-edbf-49fb-a9ec-b16e796f8292" providerId="ADAL" clId="{2D8E0F9D-E442-4D93-AB52-E382B0B50F23}"/>
    <pc:docChg chg="undo custSel addSld delSld modSld sldOrd delMainMaster">
      <pc:chgData name="Narcis Pica," userId="7ab95714-edbf-49fb-a9ec-b16e796f8292" providerId="ADAL" clId="{2D8E0F9D-E442-4D93-AB52-E382B0B50F23}" dt="2024-10-29T11:06:54.717" v="2862"/>
      <pc:docMkLst>
        <pc:docMk/>
      </pc:docMkLst>
      <pc:sldChg chg="del">
        <pc:chgData name="Narcis Pica," userId="7ab95714-edbf-49fb-a9ec-b16e796f8292" providerId="ADAL" clId="{2D8E0F9D-E442-4D93-AB52-E382B0B50F23}" dt="2024-10-22T11:35:42.039" v="46" actId="47"/>
        <pc:sldMkLst>
          <pc:docMk/>
          <pc:sldMk cId="1257130479" sldId="257"/>
        </pc:sldMkLst>
      </pc:sldChg>
      <pc:sldChg chg="add del">
        <pc:chgData name="Narcis Pica," userId="7ab95714-edbf-49fb-a9ec-b16e796f8292" providerId="ADAL" clId="{2D8E0F9D-E442-4D93-AB52-E382B0B50F23}" dt="2024-10-24T09:06:03.842" v="1879" actId="47"/>
        <pc:sldMkLst>
          <pc:docMk/>
          <pc:sldMk cId="3606783832" sldId="355"/>
        </pc:sldMkLst>
      </pc:sldChg>
      <pc:sldChg chg="add">
        <pc:chgData name="Narcis Pica," userId="7ab95714-edbf-49fb-a9ec-b16e796f8292" providerId="ADAL" clId="{2D8E0F9D-E442-4D93-AB52-E382B0B50F23}" dt="2024-10-22T11:41:37.959" v="70"/>
        <pc:sldMkLst>
          <pc:docMk/>
          <pc:sldMk cId="448640996" sldId="394"/>
        </pc:sldMkLst>
      </pc:sldChg>
      <pc:sldChg chg="del">
        <pc:chgData name="Narcis Pica," userId="7ab95714-edbf-49fb-a9ec-b16e796f8292" providerId="ADAL" clId="{2D8E0F9D-E442-4D93-AB52-E382B0B50F23}" dt="2024-10-22T11:35:42.596" v="49" actId="47"/>
        <pc:sldMkLst>
          <pc:docMk/>
          <pc:sldMk cId="2114741150" sldId="409"/>
        </pc:sldMkLst>
      </pc:sldChg>
      <pc:sldChg chg="add del ord">
        <pc:chgData name="Narcis Pica," userId="7ab95714-edbf-49fb-a9ec-b16e796f8292" providerId="ADAL" clId="{2D8E0F9D-E442-4D93-AB52-E382B0B50F23}" dt="2024-10-24T09:12:46.957" v="2132" actId="47"/>
        <pc:sldMkLst>
          <pc:docMk/>
          <pc:sldMk cId="1216657760" sldId="446"/>
        </pc:sldMkLst>
      </pc:sldChg>
      <pc:sldChg chg="add del ord">
        <pc:chgData name="Narcis Pica," userId="7ab95714-edbf-49fb-a9ec-b16e796f8292" providerId="ADAL" clId="{2D8E0F9D-E442-4D93-AB52-E382B0B50F23}" dt="2024-10-24T09:17:42.627" v="2390" actId="47"/>
        <pc:sldMkLst>
          <pc:docMk/>
          <pc:sldMk cId="1368145469" sldId="448"/>
        </pc:sldMkLst>
      </pc:sldChg>
      <pc:sldChg chg="add del">
        <pc:chgData name="Narcis Pica," userId="7ab95714-edbf-49fb-a9ec-b16e796f8292" providerId="ADAL" clId="{2D8E0F9D-E442-4D93-AB52-E382B0B50F23}" dt="2024-10-22T13:58:37.450" v="1136" actId="47"/>
        <pc:sldMkLst>
          <pc:docMk/>
          <pc:sldMk cId="2112017128" sldId="460"/>
        </pc:sldMkLst>
      </pc:sldChg>
      <pc:sldChg chg="modSp add del mod ord">
        <pc:chgData name="Narcis Pica," userId="7ab95714-edbf-49fb-a9ec-b16e796f8292" providerId="ADAL" clId="{2D8E0F9D-E442-4D93-AB52-E382B0B50F23}" dt="2024-10-24T09:16:51.871" v="2355" actId="47"/>
        <pc:sldMkLst>
          <pc:docMk/>
          <pc:sldMk cId="3562610859" sldId="477"/>
        </pc:sldMkLst>
        <pc:spChg chg="mod">
          <ac:chgData name="Narcis Pica," userId="7ab95714-edbf-49fb-a9ec-b16e796f8292" providerId="ADAL" clId="{2D8E0F9D-E442-4D93-AB52-E382B0B50F23}" dt="2024-10-22T14:02:24.737" v="1165" actId="20577"/>
          <ac:spMkLst>
            <pc:docMk/>
            <pc:sldMk cId="3562610859" sldId="477"/>
            <ac:spMk id="8" creationId="{00000000-0000-0000-0000-000000000000}"/>
          </ac:spMkLst>
        </pc:spChg>
      </pc:sldChg>
      <pc:sldChg chg="del">
        <pc:chgData name="Narcis Pica," userId="7ab95714-edbf-49fb-a9ec-b16e796f8292" providerId="ADAL" clId="{2D8E0F9D-E442-4D93-AB52-E382B0B50F23}" dt="2024-10-22T11:35:43.113" v="50" actId="47"/>
        <pc:sldMkLst>
          <pc:docMk/>
          <pc:sldMk cId="2066269486" sldId="487"/>
        </pc:sldMkLst>
      </pc:sldChg>
      <pc:sldChg chg="modSp add del mod ord">
        <pc:chgData name="Narcis Pica," userId="7ab95714-edbf-49fb-a9ec-b16e796f8292" providerId="ADAL" clId="{2D8E0F9D-E442-4D93-AB52-E382B0B50F23}" dt="2024-10-22T13:16:08.330" v="1131" actId="47"/>
        <pc:sldMkLst>
          <pc:docMk/>
          <pc:sldMk cId="4003134166" sldId="506"/>
        </pc:sldMkLst>
        <pc:spChg chg="mod">
          <ac:chgData name="Narcis Pica," userId="7ab95714-edbf-49fb-a9ec-b16e796f8292" providerId="ADAL" clId="{2D8E0F9D-E442-4D93-AB52-E382B0B50F23}" dt="2024-10-22T13:14:29.770" v="1123" actId="27636"/>
          <ac:spMkLst>
            <pc:docMk/>
            <pc:sldMk cId="4003134166" sldId="506"/>
            <ac:spMk id="5" creationId="{00000000-0000-0000-0000-000000000000}"/>
          </ac:spMkLst>
        </pc:spChg>
        <pc:spChg chg="mod">
          <ac:chgData name="Narcis Pica," userId="7ab95714-edbf-49fb-a9ec-b16e796f8292" providerId="ADAL" clId="{2D8E0F9D-E442-4D93-AB52-E382B0B50F23}" dt="2024-10-22T13:14:29.770" v="1124" actId="27636"/>
          <ac:spMkLst>
            <pc:docMk/>
            <pc:sldMk cId="4003134166" sldId="506"/>
            <ac:spMk id="8" creationId="{00000000-0000-0000-0000-000000000000}"/>
          </ac:spMkLst>
        </pc:spChg>
      </pc:sldChg>
      <pc:sldChg chg="del">
        <pc:chgData name="Narcis Pica," userId="7ab95714-edbf-49fb-a9ec-b16e796f8292" providerId="ADAL" clId="{2D8E0F9D-E442-4D93-AB52-E382B0B50F23}" dt="2024-10-22T11:41:40.233" v="71" actId="47"/>
        <pc:sldMkLst>
          <pc:docMk/>
          <pc:sldMk cId="1870806758" sldId="518"/>
        </pc:sldMkLst>
      </pc:sldChg>
      <pc:sldChg chg="modSp add del mod ord">
        <pc:chgData name="Narcis Pica," userId="7ab95714-edbf-49fb-a9ec-b16e796f8292" providerId="ADAL" clId="{2D8E0F9D-E442-4D93-AB52-E382B0B50F23}" dt="2024-10-24T09:05:23.449" v="1878" actId="47"/>
        <pc:sldMkLst>
          <pc:docMk/>
          <pc:sldMk cId="1086087975" sldId="527"/>
        </pc:sldMkLst>
        <pc:spChg chg="mod">
          <ac:chgData name="Narcis Pica," userId="7ab95714-edbf-49fb-a9ec-b16e796f8292" providerId="ADAL" clId="{2D8E0F9D-E442-4D93-AB52-E382B0B50F23}" dt="2024-10-22T13:16:06.770" v="1129" actId="27636"/>
          <ac:spMkLst>
            <pc:docMk/>
            <pc:sldMk cId="1086087975" sldId="527"/>
            <ac:spMk id="7" creationId="{00000000-0000-0000-0000-000000000000}"/>
          </ac:spMkLst>
        </pc:spChg>
        <pc:spChg chg="mod">
          <ac:chgData name="Narcis Pica," userId="7ab95714-edbf-49fb-a9ec-b16e796f8292" providerId="ADAL" clId="{2D8E0F9D-E442-4D93-AB52-E382B0B50F23}" dt="2024-10-22T13:16:06.770" v="1130" actId="27636"/>
          <ac:spMkLst>
            <pc:docMk/>
            <pc:sldMk cId="1086087975" sldId="527"/>
            <ac:spMk id="12" creationId="{00000000-0000-0000-0000-000000000000}"/>
          </ac:spMkLst>
        </pc:spChg>
      </pc:sldChg>
      <pc:sldChg chg="del">
        <pc:chgData name="Narcis Pica," userId="7ab95714-edbf-49fb-a9ec-b16e796f8292" providerId="ADAL" clId="{2D8E0F9D-E442-4D93-AB52-E382B0B50F23}" dt="2024-10-22T11:35:42.412" v="48" actId="47"/>
        <pc:sldMkLst>
          <pc:docMk/>
          <pc:sldMk cId="3191227354" sldId="686"/>
        </pc:sldMkLst>
      </pc:sldChg>
      <pc:sldChg chg="add del">
        <pc:chgData name="Narcis Pica," userId="7ab95714-edbf-49fb-a9ec-b16e796f8292" providerId="ADAL" clId="{2D8E0F9D-E442-4D93-AB52-E382B0B50F23}" dt="2024-10-24T09:12:10.102" v="2127" actId="47"/>
        <pc:sldMkLst>
          <pc:docMk/>
          <pc:sldMk cId="2535491427" sldId="704"/>
        </pc:sldMkLst>
      </pc:sldChg>
      <pc:sldChg chg="addSp delSp modSp add del mod ord">
        <pc:chgData name="Narcis Pica," userId="7ab95714-edbf-49fb-a9ec-b16e796f8292" providerId="ADAL" clId="{2D8E0F9D-E442-4D93-AB52-E382B0B50F23}" dt="2024-10-24T09:03:42.036" v="1822" actId="47"/>
        <pc:sldMkLst>
          <pc:docMk/>
          <pc:sldMk cId="923155176" sldId="710"/>
        </pc:sldMkLst>
        <pc:picChg chg="add mod">
          <ac:chgData name="Narcis Pica," userId="7ab95714-edbf-49fb-a9ec-b16e796f8292" providerId="ADAL" clId="{2D8E0F9D-E442-4D93-AB52-E382B0B50F23}" dt="2024-10-22T13:14:00.059" v="1121"/>
          <ac:picMkLst>
            <pc:docMk/>
            <pc:sldMk cId="923155176" sldId="710"/>
            <ac:picMk id="2" creationId="{75F9DAF7-7326-3761-EFC4-FCDFA879E256}"/>
          </ac:picMkLst>
        </pc:picChg>
        <pc:picChg chg="del">
          <ac:chgData name="Narcis Pica," userId="7ab95714-edbf-49fb-a9ec-b16e796f8292" providerId="ADAL" clId="{2D8E0F9D-E442-4D93-AB52-E382B0B50F23}" dt="2024-10-22T13:13:57.244" v="1119" actId="478"/>
          <ac:picMkLst>
            <pc:docMk/>
            <pc:sldMk cId="923155176" sldId="710"/>
            <ac:picMk id="3" creationId="{62622625-310F-486C-8FF3-70F99E4EFE7B}"/>
          </ac:picMkLst>
        </pc:picChg>
        <pc:picChg chg="add mod">
          <ac:chgData name="Narcis Pica," userId="7ab95714-edbf-49fb-a9ec-b16e796f8292" providerId="ADAL" clId="{2D8E0F9D-E442-4D93-AB52-E382B0B50F23}" dt="2024-10-23T09:31:07.263" v="1176" actId="1076"/>
          <ac:picMkLst>
            <pc:docMk/>
            <pc:sldMk cId="923155176" sldId="710"/>
            <ac:picMk id="3" creationId="{D8C20803-6CD5-53AC-09D3-D1BB905FD58B}"/>
          </ac:picMkLst>
        </pc:picChg>
        <pc:picChg chg="del">
          <ac:chgData name="Narcis Pica," userId="7ab95714-edbf-49fb-a9ec-b16e796f8292" providerId="ADAL" clId="{2D8E0F9D-E442-4D93-AB52-E382B0B50F23}" dt="2024-10-22T13:13:59.631" v="1120" actId="478"/>
          <ac:picMkLst>
            <pc:docMk/>
            <pc:sldMk cId="923155176" sldId="710"/>
            <ac:picMk id="6" creationId="{CA65A26B-E449-43C7-960B-486C9CE2517B}"/>
          </ac:picMkLst>
        </pc:picChg>
      </pc:sldChg>
      <pc:sldChg chg="modSp add del mod">
        <pc:chgData name="Narcis Pica," userId="7ab95714-edbf-49fb-a9ec-b16e796f8292" providerId="ADAL" clId="{2D8E0F9D-E442-4D93-AB52-E382B0B50F23}" dt="2024-10-22T11:44:04.946" v="79" actId="1076"/>
        <pc:sldMkLst>
          <pc:docMk/>
          <pc:sldMk cId="2279016532" sldId="794"/>
        </pc:sldMkLst>
        <pc:picChg chg="mod">
          <ac:chgData name="Narcis Pica," userId="7ab95714-edbf-49fb-a9ec-b16e796f8292" providerId="ADAL" clId="{2D8E0F9D-E442-4D93-AB52-E382B0B50F23}" dt="2024-10-22T11:43:58.846" v="77" actId="1076"/>
          <ac:picMkLst>
            <pc:docMk/>
            <pc:sldMk cId="2279016532" sldId="794"/>
            <ac:picMk id="40" creationId="{4CDEB03B-6BF1-74B4-8B09-8AE812A3A71B}"/>
          </ac:picMkLst>
        </pc:picChg>
        <pc:picChg chg="mod">
          <ac:chgData name="Narcis Pica," userId="7ab95714-edbf-49fb-a9ec-b16e796f8292" providerId="ADAL" clId="{2D8E0F9D-E442-4D93-AB52-E382B0B50F23}" dt="2024-10-22T11:44:04.946" v="79" actId="1076"/>
          <ac:picMkLst>
            <pc:docMk/>
            <pc:sldMk cId="2279016532" sldId="794"/>
            <ac:picMk id="132" creationId="{46C4463A-0C40-89CC-9087-2FD6A056E8AA}"/>
          </ac:picMkLst>
        </pc:picChg>
        <pc:picChg chg="mod">
          <ac:chgData name="Narcis Pica," userId="7ab95714-edbf-49fb-a9ec-b16e796f8292" providerId="ADAL" clId="{2D8E0F9D-E442-4D93-AB52-E382B0B50F23}" dt="2024-10-22T11:43:50.775" v="75" actId="1076"/>
          <ac:picMkLst>
            <pc:docMk/>
            <pc:sldMk cId="2279016532" sldId="794"/>
            <ac:picMk id="148" creationId="{CD5FB707-2C53-5159-0F38-C1BD1A6A3407}"/>
          </ac:picMkLst>
        </pc:picChg>
        <pc:picChg chg="mod">
          <ac:chgData name="Narcis Pica," userId="7ab95714-edbf-49fb-a9ec-b16e796f8292" providerId="ADAL" clId="{2D8E0F9D-E442-4D93-AB52-E382B0B50F23}" dt="2024-10-22T11:43:55.710" v="76" actId="1076"/>
          <ac:picMkLst>
            <pc:docMk/>
            <pc:sldMk cId="2279016532" sldId="794"/>
            <ac:picMk id="150" creationId="{DA725458-FDF6-0D1A-8F18-9B1C3BC67F99}"/>
          </ac:picMkLst>
        </pc:picChg>
        <pc:picChg chg="mod">
          <ac:chgData name="Narcis Pica," userId="7ab95714-edbf-49fb-a9ec-b16e796f8292" providerId="ADAL" clId="{2D8E0F9D-E442-4D93-AB52-E382B0B50F23}" dt="2024-10-22T11:44:01.982" v="78" actId="1076"/>
          <ac:picMkLst>
            <pc:docMk/>
            <pc:sldMk cId="2279016532" sldId="794"/>
            <ac:picMk id="152" creationId="{C6A793A3-58E2-1C48-9632-B1CEEB8DE543}"/>
          </ac:picMkLst>
        </pc:picChg>
      </pc:sldChg>
      <pc:sldChg chg="add del ord">
        <pc:chgData name="Narcis Pica," userId="7ab95714-edbf-49fb-a9ec-b16e796f8292" providerId="ADAL" clId="{2D8E0F9D-E442-4D93-AB52-E382B0B50F23}" dt="2024-10-24T09:07:20.444" v="1957" actId="47"/>
        <pc:sldMkLst>
          <pc:docMk/>
          <pc:sldMk cId="342274792" sldId="2146846049"/>
        </pc:sldMkLst>
      </pc:sldChg>
      <pc:sldChg chg="add del ord">
        <pc:chgData name="Narcis Pica," userId="7ab95714-edbf-49fb-a9ec-b16e796f8292" providerId="ADAL" clId="{2D8E0F9D-E442-4D93-AB52-E382B0B50F23}" dt="2024-10-24T09:08:18.891" v="1995" actId="47"/>
        <pc:sldMkLst>
          <pc:docMk/>
          <pc:sldMk cId="1710531750" sldId="2146846050"/>
        </pc:sldMkLst>
      </pc:sldChg>
      <pc:sldChg chg="add del ord">
        <pc:chgData name="Narcis Pica," userId="7ab95714-edbf-49fb-a9ec-b16e796f8292" providerId="ADAL" clId="{2D8E0F9D-E442-4D93-AB52-E382B0B50F23}" dt="2024-10-24T09:08:55.677" v="2002" actId="47"/>
        <pc:sldMkLst>
          <pc:docMk/>
          <pc:sldMk cId="787524521" sldId="2146846051"/>
        </pc:sldMkLst>
      </pc:sldChg>
      <pc:sldChg chg="add del ord">
        <pc:chgData name="Narcis Pica," userId="7ab95714-edbf-49fb-a9ec-b16e796f8292" providerId="ADAL" clId="{2D8E0F9D-E442-4D93-AB52-E382B0B50F23}" dt="2024-10-24T09:09:53.671" v="2051" actId="47"/>
        <pc:sldMkLst>
          <pc:docMk/>
          <pc:sldMk cId="3831418811" sldId="2146846052"/>
        </pc:sldMkLst>
      </pc:sldChg>
      <pc:sldChg chg="del">
        <pc:chgData name="Narcis Pica," userId="7ab95714-edbf-49fb-a9ec-b16e796f8292" providerId="ADAL" clId="{2D8E0F9D-E442-4D93-AB52-E382B0B50F23}" dt="2024-10-22T11:35:54.166" v="61" actId="47"/>
        <pc:sldMkLst>
          <pc:docMk/>
          <pc:sldMk cId="1907546471" sldId="2146846134"/>
        </pc:sldMkLst>
      </pc:sldChg>
      <pc:sldChg chg="del">
        <pc:chgData name="Narcis Pica," userId="7ab95714-edbf-49fb-a9ec-b16e796f8292" providerId="ADAL" clId="{2D8E0F9D-E442-4D93-AB52-E382B0B50F23}" dt="2024-10-22T11:35:33.272" v="5" actId="47"/>
        <pc:sldMkLst>
          <pc:docMk/>
          <pc:sldMk cId="2309177491" sldId="2146846144"/>
        </pc:sldMkLst>
      </pc:sldChg>
      <pc:sldChg chg="add">
        <pc:chgData name="Narcis Pica," userId="7ab95714-edbf-49fb-a9ec-b16e796f8292" providerId="ADAL" clId="{2D8E0F9D-E442-4D93-AB52-E382B0B50F23}" dt="2024-10-22T11:42:23.657" v="72"/>
        <pc:sldMkLst>
          <pc:docMk/>
          <pc:sldMk cId="980903048" sldId="2147474119"/>
        </pc:sldMkLst>
      </pc:sldChg>
      <pc:sldChg chg="add del ord">
        <pc:chgData name="Narcis Pica," userId="7ab95714-edbf-49fb-a9ec-b16e796f8292" providerId="ADAL" clId="{2D8E0F9D-E442-4D93-AB52-E382B0B50F23}" dt="2024-10-22T12:03:55.897" v="629" actId="47"/>
        <pc:sldMkLst>
          <pc:docMk/>
          <pc:sldMk cId="3698873099" sldId="2147474156"/>
        </pc:sldMkLst>
      </pc:sldChg>
      <pc:sldChg chg="modSp add del mod">
        <pc:chgData name="Narcis Pica," userId="7ab95714-edbf-49fb-a9ec-b16e796f8292" providerId="ADAL" clId="{2D8E0F9D-E442-4D93-AB52-E382B0B50F23}" dt="2024-10-22T11:49:39.052" v="122" actId="47"/>
        <pc:sldMkLst>
          <pc:docMk/>
          <pc:sldMk cId="868497264" sldId="2147474157"/>
        </pc:sldMkLst>
        <pc:spChg chg="mod">
          <ac:chgData name="Narcis Pica," userId="7ab95714-edbf-49fb-a9ec-b16e796f8292" providerId="ADAL" clId="{2D8E0F9D-E442-4D93-AB52-E382B0B50F23}" dt="2024-10-22T11:48:33.452" v="81" actId="27636"/>
          <ac:spMkLst>
            <pc:docMk/>
            <pc:sldMk cId="868497264" sldId="2147474157"/>
            <ac:spMk id="9" creationId="{5502D922-E97A-7CB9-B419-3F30F6719520}"/>
          </ac:spMkLst>
        </pc:spChg>
      </pc:sldChg>
      <pc:sldChg chg="modSp add del mod">
        <pc:chgData name="Narcis Pica," userId="7ab95714-edbf-49fb-a9ec-b16e796f8292" providerId="ADAL" clId="{2D8E0F9D-E442-4D93-AB52-E382B0B50F23}" dt="2024-10-22T11:55:38.897" v="150" actId="47"/>
        <pc:sldMkLst>
          <pc:docMk/>
          <pc:sldMk cId="1003261531" sldId="2147474160"/>
        </pc:sldMkLst>
        <pc:spChg chg="mod">
          <ac:chgData name="Narcis Pica," userId="7ab95714-edbf-49fb-a9ec-b16e796f8292" providerId="ADAL" clId="{2D8E0F9D-E442-4D93-AB52-E382B0B50F23}" dt="2024-10-22T11:54:56.993" v="131" actId="27636"/>
          <ac:spMkLst>
            <pc:docMk/>
            <pc:sldMk cId="1003261531" sldId="2147474160"/>
            <ac:spMk id="7" creationId="{C3AE6256-B9A0-391F-1D18-41A2C442B246}"/>
          </ac:spMkLst>
        </pc:spChg>
      </pc:sldChg>
      <pc:sldChg chg="add del ord">
        <pc:chgData name="Narcis Pica," userId="7ab95714-edbf-49fb-a9ec-b16e796f8292" providerId="ADAL" clId="{2D8E0F9D-E442-4D93-AB52-E382B0B50F23}" dt="2024-10-22T12:10:06.650" v="698" actId="47"/>
        <pc:sldMkLst>
          <pc:docMk/>
          <pc:sldMk cId="621621529" sldId="2147474161"/>
        </pc:sldMkLst>
      </pc:sldChg>
      <pc:sldChg chg="add del ord">
        <pc:chgData name="Narcis Pica," userId="7ab95714-edbf-49fb-a9ec-b16e796f8292" providerId="ADAL" clId="{2D8E0F9D-E442-4D93-AB52-E382B0B50F23}" dt="2024-10-22T12:06:33.567" v="662" actId="47"/>
        <pc:sldMkLst>
          <pc:docMk/>
          <pc:sldMk cId="2122400185" sldId="2147474162"/>
        </pc:sldMkLst>
      </pc:sldChg>
      <pc:sldChg chg="add del ord">
        <pc:chgData name="Narcis Pica," userId="7ab95714-edbf-49fb-a9ec-b16e796f8292" providerId="ADAL" clId="{2D8E0F9D-E442-4D93-AB52-E382B0B50F23}" dt="2024-10-22T12:05:12.027" v="650" actId="47"/>
        <pc:sldMkLst>
          <pc:docMk/>
          <pc:sldMk cId="1625199576" sldId="2147474163"/>
        </pc:sldMkLst>
      </pc:sldChg>
      <pc:sldChg chg="modSp add del mod">
        <pc:chgData name="Narcis Pica," userId="7ab95714-edbf-49fb-a9ec-b16e796f8292" providerId="ADAL" clId="{2D8E0F9D-E442-4D93-AB52-E382B0B50F23}" dt="2024-10-22T12:26:01.790" v="830" actId="47"/>
        <pc:sldMkLst>
          <pc:docMk/>
          <pc:sldMk cId="4248153285" sldId="2147474166"/>
        </pc:sldMkLst>
        <pc:spChg chg="mod">
          <ac:chgData name="Narcis Pica," userId="7ab95714-edbf-49fb-a9ec-b16e796f8292" providerId="ADAL" clId="{2D8E0F9D-E442-4D93-AB52-E382B0B50F23}" dt="2024-10-22T12:12:12.108" v="709" actId="27636"/>
          <ac:spMkLst>
            <pc:docMk/>
            <pc:sldMk cId="4248153285" sldId="2147474166"/>
            <ac:spMk id="3" creationId="{B166C308-EB37-C1EE-A99D-57AFF9BB82BE}"/>
          </ac:spMkLst>
        </pc:spChg>
      </pc:sldChg>
      <pc:sldChg chg="modSp add del mod">
        <pc:chgData name="Narcis Pica," userId="7ab95714-edbf-49fb-a9ec-b16e796f8292" providerId="ADAL" clId="{2D8E0F9D-E442-4D93-AB52-E382B0B50F23}" dt="2024-10-22T12:20:05.408" v="790" actId="47"/>
        <pc:sldMkLst>
          <pc:docMk/>
          <pc:sldMk cId="3195581948" sldId="2147474167"/>
        </pc:sldMkLst>
        <pc:spChg chg="mod">
          <ac:chgData name="Narcis Pica," userId="7ab95714-edbf-49fb-a9ec-b16e796f8292" providerId="ADAL" clId="{2D8E0F9D-E442-4D93-AB52-E382B0B50F23}" dt="2024-10-22T12:12:12.101" v="708" actId="27636"/>
          <ac:spMkLst>
            <pc:docMk/>
            <pc:sldMk cId="3195581948" sldId="2147474167"/>
            <ac:spMk id="11" creationId="{F047D7E4-3CFB-84A8-A99C-0F67F82C884D}"/>
          </ac:spMkLst>
        </pc:spChg>
      </pc:sldChg>
      <pc:sldChg chg="modSp add del mod">
        <pc:chgData name="Narcis Pica," userId="7ab95714-edbf-49fb-a9ec-b16e796f8292" providerId="ADAL" clId="{2D8E0F9D-E442-4D93-AB52-E382B0B50F23}" dt="2024-10-22T12:13:17.288" v="736" actId="47"/>
        <pc:sldMkLst>
          <pc:docMk/>
          <pc:sldMk cId="3640764986" sldId="2147474168"/>
        </pc:sldMkLst>
        <pc:spChg chg="mod">
          <ac:chgData name="Narcis Pica," userId="7ab95714-edbf-49fb-a9ec-b16e796f8292" providerId="ADAL" clId="{2D8E0F9D-E442-4D93-AB52-E382B0B50F23}" dt="2024-10-22T12:12:12.094" v="707" actId="27636"/>
          <ac:spMkLst>
            <pc:docMk/>
            <pc:sldMk cId="3640764986" sldId="2147474168"/>
            <ac:spMk id="6" creationId="{7A1026E7-EE0A-91A0-4604-E026963B781E}"/>
          </ac:spMkLst>
        </pc:spChg>
      </pc:sldChg>
      <pc:sldChg chg="modSp add del mod">
        <pc:chgData name="Narcis Pica," userId="7ab95714-edbf-49fb-a9ec-b16e796f8292" providerId="ADAL" clId="{2D8E0F9D-E442-4D93-AB52-E382B0B50F23}" dt="2024-10-22T12:40:56.054" v="1015" actId="47"/>
        <pc:sldMkLst>
          <pc:docMk/>
          <pc:sldMk cId="1107225709" sldId="2147474171"/>
        </pc:sldMkLst>
        <pc:spChg chg="mod">
          <ac:chgData name="Narcis Pica," userId="7ab95714-edbf-49fb-a9ec-b16e796f8292" providerId="ADAL" clId="{2D8E0F9D-E442-4D93-AB52-E382B0B50F23}" dt="2024-10-22T12:27:20.065" v="836" actId="27636"/>
          <ac:spMkLst>
            <pc:docMk/>
            <pc:sldMk cId="1107225709" sldId="2147474171"/>
            <ac:spMk id="10" creationId="{D4A91299-F061-E4EA-4B64-225FEC1BDA25}"/>
          </ac:spMkLst>
        </pc:spChg>
      </pc:sldChg>
      <pc:sldChg chg="modSp add del mod">
        <pc:chgData name="Narcis Pica," userId="7ab95714-edbf-49fb-a9ec-b16e796f8292" providerId="ADAL" clId="{2D8E0F9D-E442-4D93-AB52-E382B0B50F23}" dt="2024-10-22T12:39:18.830" v="986" actId="47"/>
        <pc:sldMkLst>
          <pc:docMk/>
          <pc:sldMk cId="1606986873" sldId="2147474172"/>
        </pc:sldMkLst>
        <pc:spChg chg="mod">
          <ac:chgData name="Narcis Pica," userId="7ab95714-edbf-49fb-a9ec-b16e796f8292" providerId="ADAL" clId="{2D8E0F9D-E442-4D93-AB52-E382B0B50F23}" dt="2024-10-22T12:27:20.053" v="835" actId="27636"/>
          <ac:spMkLst>
            <pc:docMk/>
            <pc:sldMk cId="1606986873" sldId="2147474172"/>
            <ac:spMk id="10" creationId="{9A5E044D-EECA-3F07-BFD4-5486F62C4EBA}"/>
          </ac:spMkLst>
        </pc:spChg>
      </pc:sldChg>
      <pc:sldChg chg="modSp add del mod">
        <pc:chgData name="Narcis Pica," userId="7ab95714-edbf-49fb-a9ec-b16e796f8292" providerId="ADAL" clId="{2D8E0F9D-E442-4D93-AB52-E382B0B50F23}" dt="2024-10-22T12:37:31.953" v="950" actId="47"/>
        <pc:sldMkLst>
          <pc:docMk/>
          <pc:sldMk cId="3172047888" sldId="2147474173"/>
        </pc:sldMkLst>
        <pc:spChg chg="mod">
          <ac:chgData name="Narcis Pica," userId="7ab95714-edbf-49fb-a9ec-b16e796f8292" providerId="ADAL" clId="{2D8E0F9D-E442-4D93-AB52-E382B0B50F23}" dt="2024-10-22T12:27:20.045" v="834" actId="27636"/>
          <ac:spMkLst>
            <pc:docMk/>
            <pc:sldMk cId="3172047888" sldId="2147474173"/>
            <ac:spMk id="10" creationId="{316130DB-940B-ECE9-4755-17A9CE4F0C1C}"/>
          </ac:spMkLst>
        </pc:spChg>
      </pc:sldChg>
      <pc:sldChg chg="modSp add del mod">
        <pc:chgData name="Narcis Pica," userId="7ab95714-edbf-49fb-a9ec-b16e796f8292" providerId="ADAL" clId="{2D8E0F9D-E442-4D93-AB52-E382B0B50F23}" dt="2024-10-22T12:57:15.841" v="1065" actId="47"/>
        <pc:sldMkLst>
          <pc:docMk/>
          <pc:sldMk cId="689755189" sldId="2147474174"/>
        </pc:sldMkLst>
        <pc:spChg chg="mod">
          <ac:chgData name="Narcis Pica," userId="7ab95714-edbf-49fb-a9ec-b16e796f8292" providerId="ADAL" clId="{2D8E0F9D-E442-4D93-AB52-E382B0B50F23}" dt="2024-10-22T12:55:07.877" v="1020" actId="27636"/>
          <ac:spMkLst>
            <pc:docMk/>
            <pc:sldMk cId="689755189" sldId="2147474174"/>
            <ac:spMk id="11" creationId="{0880F55F-DCB0-E7A3-8F88-D7A080DE10FC}"/>
          </ac:spMkLst>
        </pc:spChg>
      </pc:sldChg>
      <pc:sldChg chg="modSp add del mod">
        <pc:chgData name="Narcis Pica," userId="7ab95714-edbf-49fb-a9ec-b16e796f8292" providerId="ADAL" clId="{2D8E0F9D-E442-4D93-AB52-E382B0B50F23}" dt="2024-10-23T16:01:25.971" v="1341" actId="47"/>
        <pc:sldMkLst>
          <pc:docMk/>
          <pc:sldMk cId="4272722013" sldId="2147474176"/>
        </pc:sldMkLst>
        <pc:spChg chg="ord">
          <ac:chgData name="Narcis Pica," userId="7ab95714-edbf-49fb-a9ec-b16e796f8292" providerId="ADAL" clId="{2D8E0F9D-E442-4D93-AB52-E382B0B50F23}" dt="2024-10-23T16:01:08.702" v="1338" actId="167"/>
          <ac:spMkLst>
            <pc:docMk/>
            <pc:sldMk cId="4272722013" sldId="2147474176"/>
            <ac:spMk id="3" creationId="{E1550E59-A3A2-A84E-B4F2-EDBC4DF652DB}"/>
          </ac:spMkLst>
        </pc:spChg>
        <pc:spChg chg="mod">
          <ac:chgData name="Narcis Pica," userId="7ab95714-edbf-49fb-a9ec-b16e796f8292" providerId="ADAL" clId="{2D8E0F9D-E442-4D93-AB52-E382B0B50F23}" dt="2024-10-22T12:55:07.943" v="1021" actId="27636"/>
          <ac:spMkLst>
            <pc:docMk/>
            <pc:sldMk cId="4272722013" sldId="2147474176"/>
            <ac:spMk id="6" creationId="{5EF60885-7B16-4D0A-4641-6F878B57F51B}"/>
          </ac:spMkLst>
        </pc:spChg>
      </pc:sldChg>
      <pc:sldChg chg="modSp add del mod ord">
        <pc:chgData name="Narcis Pica," userId="7ab95714-edbf-49fb-a9ec-b16e796f8292" providerId="ADAL" clId="{2D8E0F9D-E442-4D93-AB52-E382B0B50F23}" dt="2024-10-23T15:48:55.058" v="1249" actId="47"/>
        <pc:sldMkLst>
          <pc:docMk/>
          <pc:sldMk cId="1825347195" sldId="2147474178"/>
        </pc:sldMkLst>
        <pc:spChg chg="mod">
          <ac:chgData name="Narcis Pica," userId="7ab95714-edbf-49fb-a9ec-b16e796f8292" providerId="ADAL" clId="{2D8E0F9D-E442-4D93-AB52-E382B0B50F23}" dt="2024-10-22T13:00:41.530" v="1100" actId="27636"/>
          <ac:spMkLst>
            <pc:docMk/>
            <pc:sldMk cId="1825347195" sldId="2147474178"/>
            <ac:spMk id="5" creationId="{2BBBF73B-24B5-4213-5D49-E14811AB507F}"/>
          </ac:spMkLst>
        </pc:spChg>
      </pc:sldChg>
      <pc:sldChg chg="delSp modSp add del mod ord">
        <pc:chgData name="Narcis Pica," userId="7ab95714-edbf-49fb-a9ec-b16e796f8292" providerId="ADAL" clId="{2D8E0F9D-E442-4D93-AB52-E382B0B50F23}" dt="2024-10-22T13:04:30.100" v="1114" actId="47"/>
        <pc:sldMkLst>
          <pc:docMk/>
          <pc:sldMk cId="2373367194" sldId="2147474179"/>
        </pc:sldMkLst>
        <pc:spChg chg="mod">
          <ac:chgData name="Narcis Pica," userId="7ab95714-edbf-49fb-a9ec-b16e796f8292" providerId="ADAL" clId="{2D8E0F9D-E442-4D93-AB52-E382B0B50F23}" dt="2024-10-22T12:59:54.783" v="1098" actId="27636"/>
          <ac:spMkLst>
            <pc:docMk/>
            <pc:sldMk cId="2373367194" sldId="2147474179"/>
            <ac:spMk id="6" creationId="{65F254DA-BCC4-C0AE-113A-B0CB564A86F6}"/>
          </ac:spMkLst>
        </pc:spChg>
        <pc:picChg chg="del mod">
          <ac:chgData name="Narcis Pica," userId="7ab95714-edbf-49fb-a9ec-b16e796f8292" providerId="ADAL" clId="{2D8E0F9D-E442-4D93-AB52-E382B0B50F23}" dt="2024-10-22T13:04:07.237" v="1112" actId="478"/>
          <ac:picMkLst>
            <pc:docMk/>
            <pc:sldMk cId="2373367194" sldId="2147474179"/>
            <ac:picMk id="5" creationId="{D5823521-E83E-ACEF-DA74-18E410CD71E3}"/>
          </ac:picMkLst>
        </pc:picChg>
      </pc:sldChg>
      <pc:sldChg chg="modSp add del mod">
        <pc:chgData name="Narcis Pica," userId="7ab95714-edbf-49fb-a9ec-b16e796f8292" providerId="ADAL" clId="{2D8E0F9D-E442-4D93-AB52-E382B0B50F23}" dt="2024-10-23T15:47:05.196" v="1235" actId="2696"/>
        <pc:sldMkLst>
          <pc:docMk/>
          <pc:sldMk cId="2809561827" sldId="2147474181"/>
        </pc:sldMkLst>
        <pc:spChg chg="mod">
          <ac:chgData name="Narcis Pica," userId="7ab95714-edbf-49fb-a9ec-b16e796f8292" providerId="ADAL" clId="{2D8E0F9D-E442-4D93-AB52-E382B0B50F23}" dt="2024-10-22T12:59:54.768" v="1097" actId="27636"/>
          <ac:spMkLst>
            <pc:docMk/>
            <pc:sldMk cId="2809561827" sldId="2147474181"/>
            <ac:spMk id="40" creationId="{72993C3F-6B70-0D98-4F8F-F2A97AE835B1}"/>
          </ac:spMkLst>
        </pc:spChg>
      </pc:sldChg>
      <pc:sldChg chg="modSp add del mod ord">
        <pc:chgData name="Narcis Pica," userId="7ab95714-edbf-49fb-a9ec-b16e796f8292" providerId="ADAL" clId="{2D8E0F9D-E442-4D93-AB52-E382B0B50F23}" dt="2024-10-23T15:52:31.608" v="1308" actId="47"/>
        <pc:sldMkLst>
          <pc:docMk/>
          <pc:sldMk cId="1081810220" sldId="2147474184"/>
        </pc:sldMkLst>
        <pc:spChg chg="mod">
          <ac:chgData name="Narcis Pica," userId="7ab95714-edbf-49fb-a9ec-b16e796f8292" providerId="ADAL" clId="{2D8E0F9D-E442-4D93-AB52-E382B0B50F23}" dt="2024-10-22T13:01:06.734" v="1102" actId="27636"/>
          <ac:spMkLst>
            <pc:docMk/>
            <pc:sldMk cId="1081810220" sldId="2147474184"/>
            <ac:spMk id="14" creationId="{40F64740-437D-B62A-0419-9AF9F884ABFC}"/>
          </ac:spMkLst>
        </pc:spChg>
      </pc:sldChg>
      <pc:sldChg chg="add del">
        <pc:chgData name="Narcis Pica," userId="7ab95714-edbf-49fb-a9ec-b16e796f8292" providerId="ADAL" clId="{2D8E0F9D-E442-4D93-AB52-E382B0B50F23}" dt="2024-10-24T08:47:42.929" v="1490" actId="47"/>
        <pc:sldMkLst>
          <pc:docMk/>
          <pc:sldMk cId="3632827684" sldId="2147474190"/>
        </pc:sldMkLst>
      </pc:sldChg>
      <pc:sldChg chg="addSp modSp add mod">
        <pc:chgData name="Narcis Pica," userId="7ab95714-edbf-49fb-a9ec-b16e796f8292" providerId="ADAL" clId="{2D8E0F9D-E442-4D93-AB52-E382B0B50F23}" dt="2024-10-24T09:25:51.683" v="2769" actId="207"/>
        <pc:sldMkLst>
          <pc:docMk/>
          <pc:sldMk cId="3732234982" sldId="2147474203"/>
        </pc:sldMkLst>
        <pc:spChg chg="add mod">
          <ac:chgData name="Narcis Pica," userId="7ab95714-edbf-49fb-a9ec-b16e796f8292" providerId="ADAL" clId="{2D8E0F9D-E442-4D93-AB52-E382B0B50F23}" dt="2024-10-24T09:25:51.683" v="2769" actId="207"/>
          <ac:spMkLst>
            <pc:docMk/>
            <pc:sldMk cId="3732234982" sldId="2147474203"/>
            <ac:spMk id="2" creationId="{CF9D1E88-72E9-1A19-F64E-242FBE6C4A4C}"/>
          </ac:spMkLst>
        </pc:spChg>
        <pc:spChg chg="mod">
          <ac:chgData name="Narcis Pica," userId="7ab95714-edbf-49fb-a9ec-b16e796f8292" providerId="ADAL" clId="{2D8E0F9D-E442-4D93-AB52-E382B0B50F23}" dt="2024-10-22T13:02:11.484" v="1105" actId="27636"/>
          <ac:spMkLst>
            <pc:docMk/>
            <pc:sldMk cId="3732234982" sldId="2147474203"/>
            <ac:spMk id="7" creationId="{11083EB3-81E9-8E49-BE9D-536E4567C1D9}"/>
          </ac:spMkLst>
        </pc:spChg>
      </pc:sldChg>
      <pc:sldChg chg="modSp add del mod">
        <pc:chgData name="Narcis Pica," userId="7ab95714-edbf-49fb-a9ec-b16e796f8292" providerId="ADAL" clId="{2D8E0F9D-E442-4D93-AB52-E382B0B50F23}" dt="2024-10-22T11:56:32.282" v="171" actId="47"/>
        <pc:sldMkLst>
          <pc:docMk/>
          <pc:sldMk cId="752565846" sldId="2147474205"/>
        </pc:sldMkLst>
        <pc:spChg chg="mod">
          <ac:chgData name="Narcis Pica," userId="7ab95714-edbf-49fb-a9ec-b16e796f8292" providerId="ADAL" clId="{2D8E0F9D-E442-4D93-AB52-E382B0B50F23}" dt="2024-10-22T11:56:01.342" v="152" actId="27636"/>
          <ac:spMkLst>
            <pc:docMk/>
            <pc:sldMk cId="752565846" sldId="2147474205"/>
            <ac:spMk id="11" creationId="{BF27C4A0-9632-6E21-3DAA-BFF8D03F0035}"/>
          </ac:spMkLst>
        </pc:spChg>
      </pc:sldChg>
      <pc:sldChg chg="del">
        <pc:chgData name="Narcis Pica," userId="7ab95714-edbf-49fb-a9ec-b16e796f8292" providerId="ADAL" clId="{2D8E0F9D-E442-4D93-AB52-E382B0B50F23}" dt="2024-10-22T11:35:42.233" v="47" actId="47"/>
        <pc:sldMkLst>
          <pc:docMk/>
          <pc:sldMk cId="1996548101" sldId="2147474229"/>
        </pc:sldMkLst>
      </pc:sldChg>
      <pc:sldChg chg="modSp add del mod ord">
        <pc:chgData name="Narcis Pica," userId="7ab95714-edbf-49fb-a9ec-b16e796f8292" providerId="ADAL" clId="{2D8E0F9D-E442-4D93-AB52-E382B0B50F23}" dt="2024-10-24T08:57:57.127" v="1741" actId="47"/>
        <pc:sldMkLst>
          <pc:docMk/>
          <pc:sldMk cId="111917181" sldId="2147474260"/>
        </pc:sldMkLst>
        <pc:spChg chg="mod">
          <ac:chgData name="Narcis Pica," userId="7ab95714-edbf-49fb-a9ec-b16e796f8292" providerId="ADAL" clId="{2D8E0F9D-E442-4D93-AB52-E382B0B50F23}" dt="2024-10-24T08:52:38.478" v="1595" actId="1076"/>
          <ac:spMkLst>
            <pc:docMk/>
            <pc:sldMk cId="111917181" sldId="2147474260"/>
            <ac:spMk id="121" creationId="{6334E7CF-74A2-4F31-8657-D3B6CEAAB37C}"/>
          </ac:spMkLst>
        </pc:spChg>
        <pc:picChg chg="mod ord">
          <ac:chgData name="Narcis Pica," userId="7ab95714-edbf-49fb-a9ec-b16e796f8292" providerId="ADAL" clId="{2D8E0F9D-E442-4D93-AB52-E382B0B50F23}" dt="2024-10-23T09:45:32.079" v="1201" actId="1076"/>
          <ac:picMkLst>
            <pc:docMk/>
            <pc:sldMk cId="111917181" sldId="2147474260"/>
            <ac:picMk id="72" creationId="{8CA1AB28-23F3-E5A7-F43E-C19895B8C15C}"/>
          </ac:picMkLst>
        </pc:picChg>
      </pc:sldChg>
      <pc:sldChg chg="del">
        <pc:chgData name="Narcis Pica," userId="7ab95714-edbf-49fb-a9ec-b16e796f8292" providerId="ADAL" clId="{2D8E0F9D-E442-4D93-AB52-E382B0B50F23}" dt="2024-10-22T11:35:32.757" v="4" actId="47"/>
        <pc:sldMkLst>
          <pc:docMk/>
          <pc:sldMk cId="971784614" sldId="2147474263"/>
        </pc:sldMkLst>
      </pc:sldChg>
      <pc:sldChg chg="del">
        <pc:chgData name="Narcis Pica," userId="7ab95714-edbf-49fb-a9ec-b16e796f8292" providerId="ADAL" clId="{2D8E0F9D-E442-4D93-AB52-E382B0B50F23}" dt="2024-10-22T11:35:33.589" v="6" actId="47"/>
        <pc:sldMkLst>
          <pc:docMk/>
          <pc:sldMk cId="3905800438" sldId="2147474264"/>
        </pc:sldMkLst>
      </pc:sldChg>
      <pc:sldChg chg="del">
        <pc:chgData name="Narcis Pica," userId="7ab95714-edbf-49fb-a9ec-b16e796f8292" providerId="ADAL" clId="{2D8E0F9D-E442-4D93-AB52-E382B0B50F23}" dt="2024-10-22T11:35:37.903" v="27" actId="47"/>
        <pc:sldMkLst>
          <pc:docMk/>
          <pc:sldMk cId="3422812743" sldId="2147474265"/>
        </pc:sldMkLst>
      </pc:sldChg>
      <pc:sldChg chg="del">
        <pc:chgData name="Narcis Pica," userId="7ab95714-edbf-49fb-a9ec-b16e796f8292" providerId="ADAL" clId="{2D8E0F9D-E442-4D93-AB52-E382B0B50F23}" dt="2024-10-22T11:35:34.290" v="9" actId="47"/>
        <pc:sldMkLst>
          <pc:docMk/>
          <pc:sldMk cId="2761448020" sldId="2147474266"/>
        </pc:sldMkLst>
      </pc:sldChg>
      <pc:sldChg chg="del">
        <pc:chgData name="Narcis Pica," userId="7ab95714-edbf-49fb-a9ec-b16e796f8292" providerId="ADAL" clId="{2D8E0F9D-E442-4D93-AB52-E382B0B50F23}" dt="2024-10-22T11:35:34.387" v="10" actId="47"/>
        <pc:sldMkLst>
          <pc:docMk/>
          <pc:sldMk cId="536519321" sldId="2147474268"/>
        </pc:sldMkLst>
      </pc:sldChg>
      <pc:sldChg chg="del">
        <pc:chgData name="Narcis Pica," userId="7ab95714-edbf-49fb-a9ec-b16e796f8292" providerId="ADAL" clId="{2D8E0F9D-E442-4D93-AB52-E382B0B50F23}" dt="2024-10-22T11:35:40.850" v="40" actId="47"/>
        <pc:sldMkLst>
          <pc:docMk/>
          <pc:sldMk cId="1763892079" sldId="2147474271"/>
        </pc:sldMkLst>
      </pc:sldChg>
      <pc:sldChg chg="del">
        <pc:chgData name="Narcis Pica," userId="7ab95714-edbf-49fb-a9ec-b16e796f8292" providerId="ADAL" clId="{2D8E0F9D-E442-4D93-AB52-E382B0B50F23}" dt="2024-10-22T11:35:38.085" v="28" actId="47"/>
        <pc:sldMkLst>
          <pc:docMk/>
          <pc:sldMk cId="856582927" sldId="2147474278"/>
        </pc:sldMkLst>
      </pc:sldChg>
      <pc:sldChg chg="del">
        <pc:chgData name="Narcis Pica," userId="7ab95714-edbf-49fb-a9ec-b16e796f8292" providerId="ADAL" clId="{2D8E0F9D-E442-4D93-AB52-E382B0B50F23}" dt="2024-10-22T11:35:52.237" v="55" actId="47"/>
        <pc:sldMkLst>
          <pc:docMk/>
          <pc:sldMk cId="1176858525" sldId="2147474279"/>
        </pc:sldMkLst>
      </pc:sldChg>
      <pc:sldChg chg="del">
        <pc:chgData name="Narcis Pica," userId="7ab95714-edbf-49fb-a9ec-b16e796f8292" providerId="ADAL" clId="{2D8E0F9D-E442-4D93-AB52-E382B0B50F23}" dt="2024-10-22T11:35:51.808" v="53" actId="47"/>
        <pc:sldMkLst>
          <pc:docMk/>
          <pc:sldMk cId="1182083353" sldId="2147474281"/>
        </pc:sldMkLst>
      </pc:sldChg>
      <pc:sldChg chg="del">
        <pc:chgData name="Narcis Pica," userId="7ab95714-edbf-49fb-a9ec-b16e796f8292" providerId="ADAL" clId="{2D8E0F9D-E442-4D93-AB52-E382B0B50F23}" dt="2024-10-22T11:35:52.009" v="54" actId="47"/>
        <pc:sldMkLst>
          <pc:docMk/>
          <pc:sldMk cId="3398453705" sldId="2147474282"/>
        </pc:sldMkLst>
      </pc:sldChg>
      <pc:sldChg chg="del">
        <pc:chgData name="Narcis Pica," userId="7ab95714-edbf-49fb-a9ec-b16e796f8292" providerId="ADAL" clId="{2D8E0F9D-E442-4D93-AB52-E382B0B50F23}" dt="2024-10-22T11:35:52.455" v="56" actId="47"/>
        <pc:sldMkLst>
          <pc:docMk/>
          <pc:sldMk cId="540650763" sldId="2147474283"/>
        </pc:sldMkLst>
      </pc:sldChg>
      <pc:sldChg chg="del">
        <pc:chgData name="Narcis Pica," userId="7ab95714-edbf-49fb-a9ec-b16e796f8292" providerId="ADAL" clId="{2D8E0F9D-E442-4D93-AB52-E382B0B50F23}" dt="2024-10-22T11:35:53.038" v="57" actId="47"/>
        <pc:sldMkLst>
          <pc:docMk/>
          <pc:sldMk cId="357781589" sldId="2147474284"/>
        </pc:sldMkLst>
      </pc:sldChg>
      <pc:sldChg chg="del">
        <pc:chgData name="Narcis Pica," userId="7ab95714-edbf-49fb-a9ec-b16e796f8292" providerId="ADAL" clId="{2D8E0F9D-E442-4D93-AB52-E382B0B50F23}" dt="2024-10-22T11:35:53.739" v="59" actId="47"/>
        <pc:sldMkLst>
          <pc:docMk/>
          <pc:sldMk cId="162211958" sldId="2147474285"/>
        </pc:sldMkLst>
      </pc:sldChg>
      <pc:sldChg chg="del">
        <pc:chgData name="Narcis Pica," userId="7ab95714-edbf-49fb-a9ec-b16e796f8292" providerId="ADAL" clId="{2D8E0F9D-E442-4D93-AB52-E382B0B50F23}" dt="2024-10-22T11:35:53.940" v="60" actId="47"/>
        <pc:sldMkLst>
          <pc:docMk/>
          <pc:sldMk cId="1846985751" sldId="2147474287"/>
        </pc:sldMkLst>
      </pc:sldChg>
      <pc:sldChg chg="del">
        <pc:chgData name="Narcis Pica," userId="7ab95714-edbf-49fb-a9ec-b16e796f8292" providerId="ADAL" clId="{2D8E0F9D-E442-4D93-AB52-E382B0B50F23}" dt="2024-10-22T11:35:51.022" v="51" actId="47"/>
        <pc:sldMkLst>
          <pc:docMk/>
          <pc:sldMk cId="1055061413" sldId="2147474294"/>
        </pc:sldMkLst>
      </pc:sldChg>
      <pc:sldChg chg="del">
        <pc:chgData name="Narcis Pica," userId="7ab95714-edbf-49fb-a9ec-b16e796f8292" providerId="ADAL" clId="{2D8E0F9D-E442-4D93-AB52-E382B0B50F23}" dt="2024-10-22T11:35:35.450" v="16" actId="47"/>
        <pc:sldMkLst>
          <pc:docMk/>
          <pc:sldMk cId="1798728932" sldId="2147474298"/>
        </pc:sldMkLst>
      </pc:sldChg>
      <pc:sldChg chg="del">
        <pc:chgData name="Narcis Pica," userId="7ab95714-edbf-49fb-a9ec-b16e796f8292" providerId="ADAL" clId="{2D8E0F9D-E442-4D93-AB52-E382B0B50F23}" dt="2024-10-22T11:35:41.092" v="41" actId="47"/>
        <pc:sldMkLst>
          <pc:docMk/>
          <pc:sldMk cId="2863191943" sldId="2147474302"/>
        </pc:sldMkLst>
      </pc:sldChg>
      <pc:sldChg chg="del">
        <pc:chgData name="Narcis Pica," userId="7ab95714-edbf-49fb-a9ec-b16e796f8292" providerId="ADAL" clId="{2D8E0F9D-E442-4D93-AB52-E382B0B50F23}" dt="2024-10-22T11:35:34.089" v="8" actId="47"/>
        <pc:sldMkLst>
          <pc:docMk/>
          <pc:sldMk cId="1416867130" sldId="2147474303"/>
        </pc:sldMkLst>
      </pc:sldChg>
      <pc:sldChg chg="del">
        <pc:chgData name="Narcis Pica," userId="7ab95714-edbf-49fb-a9ec-b16e796f8292" providerId="ADAL" clId="{2D8E0F9D-E442-4D93-AB52-E382B0B50F23}" dt="2024-10-22T11:35:35.366" v="12" actId="47"/>
        <pc:sldMkLst>
          <pc:docMk/>
          <pc:sldMk cId="3476412808" sldId="2147474310"/>
        </pc:sldMkLst>
      </pc:sldChg>
      <pc:sldChg chg="del">
        <pc:chgData name="Narcis Pica," userId="7ab95714-edbf-49fb-a9ec-b16e796f8292" providerId="ADAL" clId="{2D8E0F9D-E442-4D93-AB52-E382B0B50F23}" dt="2024-10-22T11:35:35.397" v="13" actId="47"/>
        <pc:sldMkLst>
          <pc:docMk/>
          <pc:sldMk cId="1780817290" sldId="2147474311"/>
        </pc:sldMkLst>
      </pc:sldChg>
      <pc:sldChg chg="addSp delSp modSp add mod delAnim">
        <pc:chgData name="Narcis Pica," userId="7ab95714-edbf-49fb-a9ec-b16e796f8292" providerId="ADAL" clId="{2D8E0F9D-E442-4D93-AB52-E382B0B50F23}" dt="2024-10-23T16:00:09.039" v="1332" actId="1076"/>
        <pc:sldMkLst>
          <pc:docMk/>
          <pc:sldMk cId="409165041" sldId="2147474317"/>
        </pc:sldMkLst>
        <pc:spChg chg="mod">
          <ac:chgData name="Narcis Pica," userId="7ab95714-edbf-49fb-a9ec-b16e796f8292" providerId="ADAL" clId="{2D8E0F9D-E442-4D93-AB52-E382B0B50F23}" dt="2024-10-23T15:43:25.275" v="1213"/>
          <ac:spMkLst>
            <pc:docMk/>
            <pc:sldMk cId="409165041" sldId="2147474317"/>
            <ac:spMk id="7" creationId="{1A5FCDA7-E23F-222B-D1B9-7901F89BB7A7}"/>
          </ac:spMkLst>
        </pc:spChg>
        <pc:spChg chg="del">
          <ac:chgData name="Narcis Pica," userId="7ab95714-edbf-49fb-a9ec-b16e796f8292" providerId="ADAL" clId="{2D8E0F9D-E442-4D93-AB52-E382B0B50F23}" dt="2024-10-23T15:45:54.529" v="1226" actId="478"/>
          <ac:spMkLst>
            <pc:docMk/>
            <pc:sldMk cId="409165041" sldId="2147474317"/>
            <ac:spMk id="11" creationId="{7FF6B2DF-CB34-1ACE-4EFE-B364DAE8132F}"/>
          </ac:spMkLst>
        </pc:spChg>
        <pc:spChg chg="del">
          <ac:chgData name="Narcis Pica," userId="7ab95714-edbf-49fb-a9ec-b16e796f8292" providerId="ADAL" clId="{2D8E0F9D-E442-4D93-AB52-E382B0B50F23}" dt="2024-10-23T15:45:38.206" v="1223" actId="478"/>
          <ac:spMkLst>
            <pc:docMk/>
            <pc:sldMk cId="409165041" sldId="2147474317"/>
            <ac:spMk id="24" creationId="{880A7CDD-2E2E-FE67-F74D-2B1DB83475C8}"/>
          </ac:spMkLst>
        </pc:spChg>
        <pc:spChg chg="del">
          <ac:chgData name="Narcis Pica," userId="7ab95714-edbf-49fb-a9ec-b16e796f8292" providerId="ADAL" clId="{2D8E0F9D-E442-4D93-AB52-E382B0B50F23}" dt="2024-10-23T15:46:31.766" v="1232" actId="478"/>
          <ac:spMkLst>
            <pc:docMk/>
            <pc:sldMk cId="409165041" sldId="2147474317"/>
            <ac:spMk id="27" creationId="{8CD6AB7A-AC25-640F-5C50-11E6BF4DFCF8}"/>
          </ac:spMkLst>
        </pc:spChg>
        <pc:spChg chg="del">
          <ac:chgData name="Narcis Pica," userId="7ab95714-edbf-49fb-a9ec-b16e796f8292" providerId="ADAL" clId="{2D8E0F9D-E442-4D93-AB52-E382B0B50F23}" dt="2024-10-23T15:46:09.256" v="1229" actId="478"/>
          <ac:spMkLst>
            <pc:docMk/>
            <pc:sldMk cId="409165041" sldId="2147474317"/>
            <ac:spMk id="30" creationId="{1F90FFB0-3A54-A16D-798B-3D314E77C9A5}"/>
          </ac:spMkLst>
        </pc:spChg>
        <pc:spChg chg="del">
          <ac:chgData name="Narcis Pica," userId="7ab95714-edbf-49fb-a9ec-b16e796f8292" providerId="ADAL" clId="{2D8E0F9D-E442-4D93-AB52-E382B0B50F23}" dt="2024-10-23T15:45:14.946" v="1218" actId="478"/>
          <ac:spMkLst>
            <pc:docMk/>
            <pc:sldMk cId="409165041" sldId="2147474317"/>
            <ac:spMk id="31" creationId="{55646D4C-ABC9-A7B1-C17D-A1A4792A9ED6}"/>
          </ac:spMkLst>
        </pc:spChg>
        <pc:spChg chg="del">
          <ac:chgData name="Narcis Pica," userId="7ab95714-edbf-49fb-a9ec-b16e796f8292" providerId="ADAL" clId="{2D8E0F9D-E442-4D93-AB52-E382B0B50F23}" dt="2024-10-23T15:44:06.856" v="1214" actId="478"/>
          <ac:spMkLst>
            <pc:docMk/>
            <pc:sldMk cId="409165041" sldId="2147474317"/>
            <ac:spMk id="34" creationId="{E42BC9D6-7BB1-4B58-20C5-EC471F6452FE}"/>
          </ac:spMkLst>
        </pc:spChg>
        <pc:spChg chg="del">
          <ac:chgData name="Narcis Pica," userId="7ab95714-edbf-49fb-a9ec-b16e796f8292" providerId="ADAL" clId="{2D8E0F9D-E442-4D93-AB52-E382B0B50F23}" dt="2024-10-23T15:44:57.668" v="1215" actId="478"/>
          <ac:spMkLst>
            <pc:docMk/>
            <pc:sldMk cId="409165041" sldId="2147474317"/>
            <ac:spMk id="35" creationId="{EF1391E8-9EE9-3B37-0657-376B6B34960F}"/>
          </ac:spMkLst>
        </pc:spChg>
        <pc:spChg chg="add mod">
          <ac:chgData name="Narcis Pica," userId="7ab95714-edbf-49fb-a9ec-b16e796f8292" providerId="ADAL" clId="{2D8E0F9D-E442-4D93-AB52-E382B0B50F23}" dt="2024-10-23T15:45:24.853" v="1221" actId="1076"/>
          <ac:spMkLst>
            <pc:docMk/>
            <pc:sldMk cId="409165041" sldId="2147474317"/>
            <ac:spMk id="41" creationId="{F8E827CC-EE69-5994-A0F7-DA4018211A26}"/>
          </ac:spMkLst>
        </pc:spChg>
        <pc:spChg chg="add mod">
          <ac:chgData name="Narcis Pica," userId="7ab95714-edbf-49fb-a9ec-b16e796f8292" providerId="ADAL" clId="{2D8E0F9D-E442-4D93-AB52-E382B0B50F23}" dt="2024-10-23T15:45:15.949" v="1219"/>
          <ac:spMkLst>
            <pc:docMk/>
            <pc:sldMk cId="409165041" sldId="2147474317"/>
            <ac:spMk id="42" creationId="{F939E0EC-97E1-E510-95D0-3447940BD142}"/>
          </ac:spMkLst>
        </pc:spChg>
        <pc:spChg chg="add mod">
          <ac:chgData name="Narcis Pica," userId="7ab95714-edbf-49fb-a9ec-b16e796f8292" providerId="ADAL" clId="{2D8E0F9D-E442-4D93-AB52-E382B0B50F23}" dt="2024-10-23T15:45:43.119" v="1225" actId="1076"/>
          <ac:spMkLst>
            <pc:docMk/>
            <pc:sldMk cId="409165041" sldId="2147474317"/>
            <ac:spMk id="43" creationId="{8D04AD89-C6C4-8177-266D-AE0BED17E818}"/>
          </ac:spMkLst>
        </pc:spChg>
        <pc:spChg chg="add mod">
          <ac:chgData name="Narcis Pica," userId="7ab95714-edbf-49fb-a9ec-b16e796f8292" providerId="ADAL" clId="{2D8E0F9D-E442-4D93-AB52-E382B0B50F23}" dt="2024-10-23T15:45:58.300" v="1228" actId="1076"/>
          <ac:spMkLst>
            <pc:docMk/>
            <pc:sldMk cId="409165041" sldId="2147474317"/>
            <ac:spMk id="44" creationId="{67489751-969D-DC02-D4C2-412F3389CECC}"/>
          </ac:spMkLst>
        </pc:spChg>
        <pc:spChg chg="add mod">
          <ac:chgData name="Narcis Pica," userId="7ab95714-edbf-49fb-a9ec-b16e796f8292" providerId="ADAL" clId="{2D8E0F9D-E442-4D93-AB52-E382B0B50F23}" dt="2024-10-23T15:46:20.298" v="1231" actId="1076"/>
          <ac:spMkLst>
            <pc:docMk/>
            <pc:sldMk cId="409165041" sldId="2147474317"/>
            <ac:spMk id="45" creationId="{F522D3F9-618E-0BAE-E21C-96D196AE2629}"/>
          </ac:spMkLst>
        </pc:spChg>
        <pc:spChg chg="add mod">
          <ac:chgData name="Narcis Pica," userId="7ab95714-edbf-49fb-a9ec-b16e796f8292" providerId="ADAL" clId="{2D8E0F9D-E442-4D93-AB52-E382B0B50F23}" dt="2024-10-23T15:46:36.245" v="1234" actId="1076"/>
          <ac:spMkLst>
            <pc:docMk/>
            <pc:sldMk cId="409165041" sldId="2147474317"/>
            <ac:spMk id="46" creationId="{DDE2E834-17A7-A88B-FF75-BE80BCD3A6C6}"/>
          </ac:spMkLst>
        </pc:spChg>
        <pc:grpChg chg="mod">
          <ac:chgData name="Narcis Pica," userId="7ab95714-edbf-49fb-a9ec-b16e796f8292" providerId="ADAL" clId="{2D8E0F9D-E442-4D93-AB52-E382B0B50F23}" dt="2024-10-23T16:00:09.039" v="1332" actId="1076"/>
          <ac:grpSpMkLst>
            <pc:docMk/>
            <pc:sldMk cId="409165041" sldId="2147474317"/>
            <ac:grpSpMk id="37" creationId="{3DCC753A-0F8B-532E-D7BD-A67709F9B653}"/>
          </ac:grpSpMkLst>
        </pc:grpChg>
        <pc:picChg chg="mod">
          <ac:chgData name="Narcis Pica," userId="7ab95714-edbf-49fb-a9ec-b16e796f8292" providerId="ADAL" clId="{2D8E0F9D-E442-4D93-AB52-E382B0B50F23}" dt="2024-10-23T16:00:09.039" v="1332" actId="1076"/>
          <ac:picMkLst>
            <pc:docMk/>
            <pc:sldMk cId="409165041" sldId="2147474317"/>
            <ac:picMk id="6" creationId="{8838041A-4A78-DDA9-59C0-F87EC90A8DDE}"/>
          </ac:picMkLst>
        </pc:picChg>
        <pc:picChg chg="mod">
          <ac:chgData name="Narcis Pica," userId="7ab95714-edbf-49fb-a9ec-b16e796f8292" providerId="ADAL" clId="{2D8E0F9D-E442-4D93-AB52-E382B0B50F23}" dt="2024-10-23T15:45:27.369" v="1222" actId="1076"/>
          <ac:picMkLst>
            <pc:docMk/>
            <pc:sldMk cId="409165041" sldId="2147474317"/>
            <ac:picMk id="36" creationId="{A4B45C97-92C3-143F-87D5-AABE5EC8DE08}"/>
          </ac:picMkLst>
        </pc:picChg>
        <pc:picChg chg="mod">
          <ac:chgData name="Narcis Pica," userId="7ab95714-edbf-49fb-a9ec-b16e796f8292" providerId="ADAL" clId="{2D8E0F9D-E442-4D93-AB52-E382B0B50F23}" dt="2024-10-23T16:00:09.039" v="1332" actId="1076"/>
          <ac:picMkLst>
            <pc:docMk/>
            <pc:sldMk cId="409165041" sldId="2147474317"/>
            <ac:picMk id="1028" creationId="{E0DBC997-B032-6DA7-F2D2-F6CB5AAAAACB}"/>
          </ac:picMkLst>
        </pc:picChg>
      </pc:sldChg>
      <pc:sldChg chg="addSp delSp modSp add mod ord modAnim">
        <pc:chgData name="Narcis Pica," userId="7ab95714-edbf-49fb-a9ec-b16e796f8292" providerId="ADAL" clId="{2D8E0F9D-E442-4D93-AB52-E382B0B50F23}" dt="2024-10-24T09:00:44.782" v="1758"/>
        <pc:sldMkLst>
          <pc:docMk/>
          <pc:sldMk cId="3657411409" sldId="2147474319"/>
        </pc:sldMkLst>
        <pc:spChg chg="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3" creationId="{751944D0-89AA-1522-2980-2A617C914D67}"/>
          </ac:spMkLst>
        </pc:spChg>
        <pc:spChg chg="mod">
          <ac:chgData name="Narcis Pica," userId="7ab95714-edbf-49fb-a9ec-b16e796f8292" providerId="ADAL" clId="{2D8E0F9D-E442-4D93-AB52-E382B0B50F23}" dt="2024-10-24T08:48:34.930" v="1497" actId="20577"/>
          <ac:spMkLst>
            <pc:docMk/>
            <pc:sldMk cId="3657411409" sldId="2147474319"/>
            <ac:spMk id="7" creationId="{1A5FCDA7-E23F-222B-D1B9-7901F89BB7A7}"/>
          </ac:spMkLst>
        </pc:spChg>
        <pc:spChg chg="add 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10" creationId="{79906D81-9DC1-22FB-8CA5-7FCCE08142BC}"/>
          </ac:spMkLst>
        </pc:spChg>
        <pc:spChg chg="add 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11" creationId="{77739F2B-3542-C589-457E-75AB4456184B}"/>
          </ac:spMkLst>
        </pc:spChg>
        <pc:spChg chg="add 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12" creationId="{587EAC4E-B26F-050A-339C-AA23B5B3EF44}"/>
          </ac:spMkLst>
        </pc:spChg>
        <pc:spChg chg="add 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18" creationId="{1AADD789-13AE-E4E7-0E6B-681A1C29301B}"/>
          </ac:spMkLst>
        </pc:spChg>
        <pc:spChg chg="add mod topLvl">
          <ac:chgData name="Narcis Pica," userId="7ab95714-edbf-49fb-a9ec-b16e796f8292" providerId="ADAL" clId="{2D8E0F9D-E442-4D93-AB52-E382B0B50F23}" dt="2024-10-24T09:00:05.655" v="1753" actId="165"/>
          <ac:spMkLst>
            <pc:docMk/>
            <pc:sldMk cId="3657411409" sldId="2147474319"/>
            <ac:spMk id="19" creationId="{E6DF1D82-19FC-0758-C3A9-55D8B1B24D51}"/>
          </ac:spMkLst>
        </pc:spChg>
        <pc:spChg chg="mod ord">
          <ac:chgData name="Narcis Pica," userId="7ab95714-edbf-49fb-a9ec-b16e796f8292" providerId="ADAL" clId="{2D8E0F9D-E442-4D93-AB52-E382B0B50F23}" dt="2024-10-24T08:57:35.891" v="1739" actId="166"/>
          <ac:spMkLst>
            <pc:docMk/>
            <pc:sldMk cId="3657411409" sldId="2147474319"/>
            <ac:spMk id="40" creationId="{EA2A3174-6D8F-D389-118F-08CD618C57E5}"/>
          </ac:spMkLst>
        </pc:spChg>
        <pc:spChg chg="mod ord">
          <ac:chgData name="Narcis Pica," userId="7ab95714-edbf-49fb-a9ec-b16e796f8292" providerId="ADAL" clId="{2D8E0F9D-E442-4D93-AB52-E382B0B50F23}" dt="2024-10-24T08:57:32.567" v="1738" actId="166"/>
          <ac:spMkLst>
            <pc:docMk/>
            <pc:sldMk cId="3657411409" sldId="2147474319"/>
            <ac:spMk id="41" creationId="{1F063FBE-04D3-2492-40C0-F3CFF24C4492}"/>
          </ac:spMkLst>
        </pc:spChg>
        <pc:grpChg chg="add del mod ord">
          <ac:chgData name="Narcis Pica," userId="7ab95714-edbf-49fb-a9ec-b16e796f8292" providerId="ADAL" clId="{2D8E0F9D-E442-4D93-AB52-E382B0B50F23}" dt="2024-10-24T09:00:05.655" v="1753" actId="165"/>
          <ac:grpSpMkLst>
            <pc:docMk/>
            <pc:sldMk cId="3657411409" sldId="2147474319"/>
            <ac:grpSpMk id="20" creationId="{9243285B-007B-5B19-2757-9E4A2667DDAB}"/>
          </ac:grpSpMkLst>
        </pc:grpChg>
        <pc:picChg chg="del">
          <ac:chgData name="Narcis Pica," userId="7ab95714-edbf-49fb-a9ec-b16e796f8292" providerId="ADAL" clId="{2D8E0F9D-E442-4D93-AB52-E382B0B50F23}" dt="2024-10-24T08:48:41.784" v="1498" actId="478"/>
          <ac:picMkLst>
            <pc:docMk/>
            <pc:sldMk cId="3657411409" sldId="2147474319"/>
            <ac:picMk id="2" creationId="{CC8AEE83-5880-21D7-726A-93234DB6D160}"/>
          </ac:picMkLst>
        </pc:picChg>
        <pc:picChg chg="mod topLvl">
          <ac:chgData name="Narcis Pica," userId="7ab95714-edbf-49fb-a9ec-b16e796f8292" providerId="ADAL" clId="{2D8E0F9D-E442-4D93-AB52-E382B0B50F23}" dt="2024-10-24T09:00:05.655" v="1753" actId="165"/>
          <ac:picMkLst>
            <pc:docMk/>
            <pc:sldMk cId="3657411409" sldId="2147474319"/>
            <ac:picMk id="6" creationId="{17EF8DFB-5C24-AD35-28D9-8F329A46FCBE}"/>
          </ac:picMkLst>
        </pc:picChg>
        <pc:picChg chg="del mod">
          <ac:chgData name="Narcis Pica," userId="7ab95714-edbf-49fb-a9ec-b16e796f8292" providerId="ADAL" clId="{2D8E0F9D-E442-4D93-AB52-E382B0B50F23}" dt="2024-10-24T08:49:07.967" v="1500" actId="478"/>
          <ac:picMkLst>
            <pc:docMk/>
            <pc:sldMk cId="3657411409" sldId="2147474319"/>
            <ac:picMk id="8" creationId="{36944C78-F5F6-B1B6-5E0D-C961D8CE1560}"/>
          </ac:picMkLst>
        </pc:picChg>
        <pc:picChg chg="add mod">
          <ac:chgData name="Narcis Pica," userId="7ab95714-edbf-49fb-a9ec-b16e796f8292" providerId="ADAL" clId="{2D8E0F9D-E442-4D93-AB52-E382B0B50F23}" dt="2024-10-24T08:49:51.383" v="1513" actId="14100"/>
          <ac:picMkLst>
            <pc:docMk/>
            <pc:sldMk cId="3657411409" sldId="2147474319"/>
            <ac:picMk id="9" creationId="{368F0541-AD1D-0553-6A49-4517ECA1B6F0}"/>
          </ac:picMkLst>
        </pc:picChg>
        <pc:picChg chg="add mod">
          <ac:chgData name="Narcis Pica," userId="7ab95714-edbf-49fb-a9ec-b16e796f8292" providerId="ADAL" clId="{2D8E0F9D-E442-4D93-AB52-E382B0B50F23}" dt="2024-10-24T08:52:53.985" v="1598" actId="1076"/>
          <ac:picMkLst>
            <pc:docMk/>
            <pc:sldMk cId="3657411409" sldId="2147474319"/>
            <ac:picMk id="13" creationId="{8FAFB1B4-B96A-E286-8B33-F5D8D28CDB10}"/>
          </ac:picMkLst>
        </pc:picChg>
        <pc:picChg chg="add mod">
          <ac:chgData name="Narcis Pica," userId="7ab95714-edbf-49fb-a9ec-b16e796f8292" providerId="ADAL" clId="{2D8E0F9D-E442-4D93-AB52-E382B0B50F23}" dt="2024-10-24T08:52:59.804" v="1600" actId="1076"/>
          <ac:picMkLst>
            <pc:docMk/>
            <pc:sldMk cId="3657411409" sldId="2147474319"/>
            <ac:picMk id="14" creationId="{E99E0214-37C0-98F8-D1F6-19C52F0F035D}"/>
          </ac:picMkLst>
        </pc:picChg>
        <pc:picChg chg="add mod">
          <ac:chgData name="Narcis Pica," userId="7ab95714-edbf-49fb-a9ec-b16e796f8292" providerId="ADAL" clId="{2D8E0F9D-E442-4D93-AB52-E382B0B50F23}" dt="2024-10-24T08:53:28.812" v="1603" actId="1076"/>
          <ac:picMkLst>
            <pc:docMk/>
            <pc:sldMk cId="3657411409" sldId="2147474319"/>
            <ac:picMk id="15" creationId="{42F9C630-8DC0-2494-8DB1-27A85C91432E}"/>
          </ac:picMkLst>
        </pc:picChg>
        <pc:picChg chg="add mod">
          <ac:chgData name="Narcis Pica," userId="7ab95714-edbf-49fb-a9ec-b16e796f8292" providerId="ADAL" clId="{2D8E0F9D-E442-4D93-AB52-E382B0B50F23}" dt="2024-10-24T08:53:33.703" v="1605" actId="1076"/>
          <ac:picMkLst>
            <pc:docMk/>
            <pc:sldMk cId="3657411409" sldId="2147474319"/>
            <ac:picMk id="16" creationId="{EE0D4B6E-1879-6BE8-89B4-BBB3B75A4113}"/>
          </ac:picMkLst>
        </pc:picChg>
        <pc:picChg chg="add mod">
          <ac:chgData name="Narcis Pica," userId="7ab95714-edbf-49fb-a9ec-b16e796f8292" providerId="ADAL" clId="{2D8E0F9D-E442-4D93-AB52-E382B0B50F23}" dt="2024-10-24T08:53:38.242" v="1607" actId="1076"/>
          <ac:picMkLst>
            <pc:docMk/>
            <pc:sldMk cId="3657411409" sldId="2147474319"/>
            <ac:picMk id="17" creationId="{B8357B3A-4A11-D2AD-BAD8-5DA1356331ED}"/>
          </ac:picMkLst>
        </pc:picChg>
      </pc:sldChg>
      <pc:sldChg chg="del">
        <pc:chgData name="Narcis Pica," userId="7ab95714-edbf-49fb-a9ec-b16e796f8292" providerId="ADAL" clId="{2D8E0F9D-E442-4D93-AB52-E382B0B50F23}" dt="2024-10-22T11:35:53.528" v="58" actId="47"/>
        <pc:sldMkLst>
          <pc:docMk/>
          <pc:sldMk cId="546671827" sldId="2147474322"/>
        </pc:sldMkLst>
      </pc:sldChg>
      <pc:sldChg chg="del">
        <pc:chgData name="Narcis Pica," userId="7ab95714-edbf-49fb-a9ec-b16e796f8292" providerId="ADAL" clId="{2D8E0F9D-E442-4D93-AB52-E382B0B50F23}" dt="2024-10-22T11:35:51.561" v="52" actId="47"/>
        <pc:sldMkLst>
          <pc:docMk/>
          <pc:sldMk cId="151547831" sldId="2147474323"/>
        </pc:sldMkLst>
      </pc:sldChg>
      <pc:sldChg chg="del">
        <pc:chgData name="Narcis Pica," userId="7ab95714-edbf-49fb-a9ec-b16e796f8292" providerId="ADAL" clId="{2D8E0F9D-E442-4D93-AB52-E382B0B50F23}" dt="2024-10-22T11:35:54.382" v="62" actId="47"/>
        <pc:sldMkLst>
          <pc:docMk/>
          <pc:sldMk cId="225138023" sldId="2147474327"/>
        </pc:sldMkLst>
      </pc:sldChg>
      <pc:sldChg chg="del">
        <pc:chgData name="Narcis Pica," userId="7ab95714-edbf-49fb-a9ec-b16e796f8292" providerId="ADAL" clId="{2D8E0F9D-E442-4D93-AB52-E382B0B50F23}" dt="2024-10-22T11:35:35.597" v="17" actId="47"/>
        <pc:sldMkLst>
          <pc:docMk/>
          <pc:sldMk cId="2440745684" sldId="2147474339"/>
        </pc:sldMkLst>
      </pc:sldChg>
      <pc:sldChg chg="del">
        <pc:chgData name="Narcis Pica," userId="7ab95714-edbf-49fb-a9ec-b16e796f8292" providerId="ADAL" clId="{2D8E0F9D-E442-4D93-AB52-E382B0B50F23}" dt="2024-10-22T11:35:36.213" v="18" actId="47"/>
        <pc:sldMkLst>
          <pc:docMk/>
          <pc:sldMk cId="1106637501" sldId="2147474340"/>
        </pc:sldMkLst>
      </pc:sldChg>
      <pc:sldChg chg="del">
        <pc:chgData name="Narcis Pica," userId="7ab95714-edbf-49fb-a9ec-b16e796f8292" providerId="ADAL" clId="{2D8E0F9D-E442-4D93-AB52-E382B0B50F23}" dt="2024-10-22T11:35:36.426" v="19" actId="47"/>
        <pc:sldMkLst>
          <pc:docMk/>
          <pc:sldMk cId="4116018595" sldId="2147474341"/>
        </pc:sldMkLst>
      </pc:sldChg>
      <pc:sldChg chg="del">
        <pc:chgData name="Narcis Pica," userId="7ab95714-edbf-49fb-a9ec-b16e796f8292" providerId="ADAL" clId="{2D8E0F9D-E442-4D93-AB52-E382B0B50F23}" dt="2024-10-22T11:35:36.626" v="20" actId="47"/>
        <pc:sldMkLst>
          <pc:docMk/>
          <pc:sldMk cId="637216906" sldId="2147474342"/>
        </pc:sldMkLst>
      </pc:sldChg>
      <pc:sldChg chg="del">
        <pc:chgData name="Narcis Pica," userId="7ab95714-edbf-49fb-a9ec-b16e796f8292" providerId="ADAL" clId="{2D8E0F9D-E442-4D93-AB52-E382B0B50F23}" dt="2024-10-22T11:35:36.814" v="21" actId="47"/>
        <pc:sldMkLst>
          <pc:docMk/>
          <pc:sldMk cId="1758738165" sldId="2147474343"/>
        </pc:sldMkLst>
      </pc:sldChg>
      <pc:sldChg chg="del">
        <pc:chgData name="Narcis Pica," userId="7ab95714-edbf-49fb-a9ec-b16e796f8292" providerId="ADAL" clId="{2D8E0F9D-E442-4D93-AB52-E382B0B50F23}" dt="2024-10-22T11:35:36.999" v="22" actId="47"/>
        <pc:sldMkLst>
          <pc:docMk/>
          <pc:sldMk cId="1660485323" sldId="2147474344"/>
        </pc:sldMkLst>
      </pc:sldChg>
      <pc:sldChg chg="del">
        <pc:chgData name="Narcis Pica," userId="7ab95714-edbf-49fb-a9ec-b16e796f8292" providerId="ADAL" clId="{2D8E0F9D-E442-4D93-AB52-E382B0B50F23}" dt="2024-10-22T11:35:37.184" v="23" actId="47"/>
        <pc:sldMkLst>
          <pc:docMk/>
          <pc:sldMk cId="3163431251" sldId="2147474345"/>
        </pc:sldMkLst>
      </pc:sldChg>
      <pc:sldChg chg="del">
        <pc:chgData name="Narcis Pica," userId="7ab95714-edbf-49fb-a9ec-b16e796f8292" providerId="ADAL" clId="{2D8E0F9D-E442-4D93-AB52-E382B0B50F23}" dt="2024-10-22T11:35:37.384" v="24" actId="47"/>
        <pc:sldMkLst>
          <pc:docMk/>
          <pc:sldMk cId="3437158654" sldId="2147474346"/>
        </pc:sldMkLst>
      </pc:sldChg>
      <pc:sldChg chg="del">
        <pc:chgData name="Narcis Pica," userId="7ab95714-edbf-49fb-a9ec-b16e796f8292" providerId="ADAL" clId="{2D8E0F9D-E442-4D93-AB52-E382B0B50F23}" dt="2024-10-22T11:35:37.543" v="25" actId="47"/>
        <pc:sldMkLst>
          <pc:docMk/>
          <pc:sldMk cId="1507288820" sldId="2147474347"/>
        </pc:sldMkLst>
      </pc:sldChg>
      <pc:sldChg chg="del">
        <pc:chgData name="Narcis Pica," userId="7ab95714-edbf-49fb-a9ec-b16e796f8292" providerId="ADAL" clId="{2D8E0F9D-E442-4D93-AB52-E382B0B50F23}" dt="2024-10-22T11:35:37.716" v="26" actId="47"/>
        <pc:sldMkLst>
          <pc:docMk/>
          <pc:sldMk cId="533007057" sldId="2147474348"/>
        </pc:sldMkLst>
      </pc:sldChg>
      <pc:sldChg chg="del">
        <pc:chgData name="Narcis Pica," userId="7ab95714-edbf-49fb-a9ec-b16e796f8292" providerId="ADAL" clId="{2D8E0F9D-E442-4D93-AB52-E382B0B50F23}" dt="2024-10-22T11:35:54.857" v="63" actId="47"/>
        <pc:sldMkLst>
          <pc:docMk/>
          <pc:sldMk cId="924401569" sldId="2147474350"/>
        </pc:sldMkLst>
      </pc:sldChg>
      <pc:sldChg chg="del">
        <pc:chgData name="Narcis Pica," userId="7ab95714-edbf-49fb-a9ec-b16e796f8292" providerId="ADAL" clId="{2D8E0F9D-E442-4D93-AB52-E382B0B50F23}" dt="2024-10-22T11:35:55.421" v="64" actId="47"/>
        <pc:sldMkLst>
          <pc:docMk/>
          <pc:sldMk cId="243899350" sldId="2147474352"/>
        </pc:sldMkLst>
      </pc:sldChg>
      <pc:sldChg chg="del">
        <pc:chgData name="Narcis Pica," userId="7ab95714-edbf-49fb-a9ec-b16e796f8292" providerId="ADAL" clId="{2D8E0F9D-E442-4D93-AB52-E382B0B50F23}" dt="2024-10-22T11:35:55.643" v="65" actId="47"/>
        <pc:sldMkLst>
          <pc:docMk/>
          <pc:sldMk cId="2197612417" sldId="2147474353"/>
        </pc:sldMkLst>
      </pc:sldChg>
      <pc:sldChg chg="del">
        <pc:chgData name="Narcis Pica," userId="7ab95714-edbf-49fb-a9ec-b16e796f8292" providerId="ADAL" clId="{2D8E0F9D-E442-4D93-AB52-E382B0B50F23}" dt="2024-10-22T11:35:56.038" v="67" actId="47"/>
        <pc:sldMkLst>
          <pc:docMk/>
          <pc:sldMk cId="341557339" sldId="2147474354"/>
        </pc:sldMkLst>
      </pc:sldChg>
      <pc:sldChg chg="del">
        <pc:chgData name="Narcis Pica," userId="7ab95714-edbf-49fb-a9ec-b16e796f8292" providerId="ADAL" clId="{2D8E0F9D-E442-4D93-AB52-E382B0B50F23}" dt="2024-10-22T11:35:35.413" v="14" actId="47"/>
        <pc:sldMkLst>
          <pc:docMk/>
          <pc:sldMk cId="648571824" sldId="2147474357"/>
        </pc:sldMkLst>
      </pc:sldChg>
      <pc:sldChg chg="del">
        <pc:chgData name="Narcis Pica," userId="7ab95714-edbf-49fb-a9ec-b16e796f8292" providerId="ADAL" clId="{2D8E0F9D-E442-4D93-AB52-E382B0B50F23}" dt="2024-10-22T11:35:40.622" v="39" actId="47"/>
        <pc:sldMkLst>
          <pc:docMk/>
          <pc:sldMk cId="2488308973" sldId="2147474365"/>
        </pc:sldMkLst>
      </pc:sldChg>
      <pc:sldChg chg="del">
        <pc:chgData name="Narcis Pica," userId="7ab95714-edbf-49fb-a9ec-b16e796f8292" providerId="ADAL" clId="{2D8E0F9D-E442-4D93-AB52-E382B0B50F23}" dt="2024-10-24T09:25:43.715" v="2768" actId="47"/>
        <pc:sldMkLst>
          <pc:docMk/>
          <pc:sldMk cId="3024067630" sldId="2147474369"/>
        </pc:sldMkLst>
      </pc:sldChg>
      <pc:sldChg chg="add del">
        <pc:chgData name="Narcis Pica," userId="7ab95714-edbf-49fb-a9ec-b16e796f8292" providerId="ADAL" clId="{2D8E0F9D-E442-4D93-AB52-E382B0B50F23}" dt="2024-10-24T09:25:32.592" v="2766" actId="47"/>
        <pc:sldMkLst>
          <pc:docMk/>
          <pc:sldMk cId="3799251347" sldId="2147474370"/>
        </pc:sldMkLst>
      </pc:sldChg>
      <pc:sldChg chg="del">
        <pc:chgData name="Narcis Pica," userId="7ab95714-edbf-49fb-a9ec-b16e796f8292" providerId="ADAL" clId="{2D8E0F9D-E442-4D93-AB52-E382B0B50F23}" dt="2024-10-22T11:35:34.559" v="11" actId="47"/>
        <pc:sldMkLst>
          <pc:docMk/>
          <pc:sldMk cId="1540791247" sldId="2147474374"/>
        </pc:sldMkLst>
      </pc:sldChg>
      <pc:sldChg chg="del">
        <pc:chgData name="Narcis Pica," userId="7ab95714-edbf-49fb-a9ec-b16e796f8292" providerId="ADAL" clId="{2D8E0F9D-E442-4D93-AB52-E382B0B50F23}" dt="2024-10-22T11:35:35.440" v="15" actId="47"/>
        <pc:sldMkLst>
          <pc:docMk/>
          <pc:sldMk cId="3353644859" sldId="2147474386"/>
        </pc:sldMkLst>
      </pc:sldChg>
      <pc:sldChg chg="addSp delSp modSp mod ord delAnim modAnim">
        <pc:chgData name="Narcis Pica," userId="7ab95714-edbf-49fb-a9ec-b16e796f8292" providerId="ADAL" clId="{2D8E0F9D-E442-4D93-AB52-E382B0B50F23}" dt="2024-10-23T16:02:31.359" v="1356"/>
        <pc:sldMkLst>
          <pc:docMk/>
          <pc:sldMk cId="1100194403" sldId="2147474389"/>
        </pc:sldMkLst>
        <pc:spChg chg="mod">
          <ac:chgData name="Narcis Pica," userId="7ab95714-edbf-49fb-a9ec-b16e796f8292" providerId="ADAL" clId="{2D8E0F9D-E442-4D93-AB52-E382B0B50F23}" dt="2024-10-22T11:49:23.086" v="120" actId="20577"/>
          <ac:spMkLst>
            <pc:docMk/>
            <pc:sldMk cId="1100194403" sldId="2147474389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1:49:36.054" v="121"/>
          <ac:spMkLst>
            <pc:docMk/>
            <pc:sldMk cId="1100194403" sldId="2147474389"/>
            <ac:spMk id="7" creationId="{49A87A06-EE5A-712F-6856-CB76AF9CD98B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8" creationId="{09D4F000-29D3-2977-51FF-C66F7B64CEDC}"/>
          </ac:spMkLst>
        </pc:spChg>
        <pc:spChg chg="add mod">
          <ac:chgData name="Narcis Pica," userId="7ab95714-edbf-49fb-a9ec-b16e796f8292" providerId="ADAL" clId="{2D8E0F9D-E442-4D93-AB52-E382B0B50F23}" dt="2024-10-22T11:49:36.054" v="121"/>
          <ac:spMkLst>
            <pc:docMk/>
            <pc:sldMk cId="1100194403" sldId="2147474389"/>
            <ac:spMk id="8" creationId="{231B5761-15E6-672A-C6D2-C1E8BDD1D9F7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9" creationId="{448CAEF5-D824-AA73-23B2-45090A537E1A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10" creationId="{57886C29-819B-F07C-2C53-3B6F623C7E75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11" creationId="{0748DCFD-22BE-872D-58C2-90D45A567472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12" creationId="{097A7BA2-A730-B977-DBE0-E8F3E9DA4ADD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16" creationId="{95B346B7-F67B-1749-7BED-44D2E336B540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19" creationId="{745B3E17-FCC6-F7BF-A468-42E050317536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38" creationId="{4A5B3BBA-62A9-073B-221A-7224A83D74CF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40" creationId="{000CA48C-0DC8-89F1-4882-B8BE4B520D7D}"/>
          </ac:spMkLst>
        </pc:spChg>
        <pc:spChg chg="del">
          <ac:chgData name="Narcis Pica," userId="7ab95714-edbf-49fb-a9ec-b16e796f8292" providerId="ADAL" clId="{2D8E0F9D-E442-4D93-AB52-E382B0B50F23}" dt="2024-10-22T11:35:21.279" v="0" actId="478"/>
          <ac:spMkLst>
            <pc:docMk/>
            <pc:sldMk cId="1100194403" sldId="2147474389"/>
            <ac:spMk id="41" creationId="{6A4233D7-EC62-9EEF-F0AB-7A7FA147D56D}"/>
          </ac:spMkLst>
        </pc:s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7" creationId="{9033153C-F6DB-49E0-DF76-3175BE8A468E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28" creationId="{C1D0E138-C12A-8BDA-0C53-32B979EE7593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57" creationId="{8D00FA56-617F-7BA4-95F0-4F599759D953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64" creationId="{12414FC1-D487-BBDC-A692-893CFD632F5F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71" creationId="{851F9ED4-0270-848E-9973-B3AC8D35C888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83" creationId="{EC45E97B-705D-BE82-92A7-ADFDD099DE84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89" creationId="{17A4DE33-DC87-9E60-D110-402082618B7B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110" creationId="{04F23875-6FE7-ECA7-6200-B31E0F214624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120" creationId="{E343D78E-BD40-B363-6BB0-1F4616C72FC3}"/>
          </ac:grpSpMkLst>
        </pc:grpChg>
        <pc:grpChg chg="del">
          <ac:chgData name="Narcis Pica," userId="7ab95714-edbf-49fb-a9ec-b16e796f8292" providerId="ADAL" clId="{2D8E0F9D-E442-4D93-AB52-E382B0B50F23}" dt="2024-10-22T11:35:21.279" v="0" actId="478"/>
          <ac:grpSpMkLst>
            <pc:docMk/>
            <pc:sldMk cId="1100194403" sldId="2147474389"/>
            <ac:grpSpMk id="141" creationId="{9202FAD4-465F-FAA0-682B-18016571F0D8}"/>
          </ac:grpSpMkLst>
        </pc:grpChg>
        <pc:picChg chg="del">
          <ac:chgData name="Narcis Pica," userId="7ab95714-edbf-49fb-a9ec-b16e796f8292" providerId="ADAL" clId="{2D8E0F9D-E442-4D93-AB52-E382B0B50F23}" dt="2024-10-22T11:35:24.830" v="2" actId="478"/>
          <ac:picMkLst>
            <pc:docMk/>
            <pc:sldMk cId="1100194403" sldId="2147474389"/>
            <ac:picMk id="4" creationId="{B3B0A2BD-45DF-59F2-D82E-716ABD48EEAA}"/>
          </ac:picMkLst>
        </pc:picChg>
        <pc:picChg chg="add mod">
          <ac:chgData name="Narcis Pica," userId="7ab95714-edbf-49fb-a9ec-b16e796f8292" providerId="ADAL" clId="{2D8E0F9D-E442-4D93-AB52-E382B0B50F23}" dt="2024-10-22T11:49:36.054" v="121"/>
          <ac:picMkLst>
            <pc:docMk/>
            <pc:sldMk cId="1100194403" sldId="2147474389"/>
            <ac:picMk id="4" creationId="{BC030EFE-88D8-7D1F-5D4F-2CE16DE10F26}"/>
          </ac:picMkLst>
        </pc:picChg>
        <pc:picChg chg="add mod">
          <ac:chgData name="Narcis Pica," userId="7ab95714-edbf-49fb-a9ec-b16e796f8292" providerId="ADAL" clId="{2D8E0F9D-E442-4D93-AB52-E382B0B50F23}" dt="2024-10-22T11:49:36.054" v="121"/>
          <ac:picMkLst>
            <pc:docMk/>
            <pc:sldMk cId="1100194403" sldId="2147474389"/>
            <ac:picMk id="6" creationId="{AC1BA509-9142-9917-4C52-22E7FC06B3BE}"/>
          </ac:picMkLst>
        </pc:picChg>
        <pc:picChg chg="add mod">
          <ac:chgData name="Narcis Pica," userId="7ab95714-edbf-49fb-a9ec-b16e796f8292" providerId="ADAL" clId="{2D8E0F9D-E442-4D93-AB52-E382B0B50F23}" dt="2024-10-22T11:49:36.054" v="121"/>
          <ac:picMkLst>
            <pc:docMk/>
            <pc:sldMk cId="1100194403" sldId="2147474389"/>
            <ac:picMk id="9" creationId="{EF65565C-7836-8E01-B299-E12A27265FA3}"/>
          </ac:picMkLst>
        </pc:picChg>
        <pc:picChg chg="add mod">
          <ac:chgData name="Narcis Pica," userId="7ab95714-edbf-49fb-a9ec-b16e796f8292" providerId="ADAL" clId="{2D8E0F9D-E442-4D93-AB52-E382B0B50F23}" dt="2024-10-22T11:49:36.054" v="121"/>
          <ac:picMkLst>
            <pc:docMk/>
            <pc:sldMk cId="1100194403" sldId="2147474389"/>
            <ac:picMk id="10" creationId="{93F433B7-D044-B276-17A9-B36058B18C54}"/>
          </ac:picMkLst>
        </pc:picChg>
        <pc:picChg chg="add mod">
          <ac:chgData name="Narcis Pica," userId="7ab95714-edbf-49fb-a9ec-b16e796f8292" providerId="ADAL" clId="{2D8E0F9D-E442-4D93-AB52-E382B0B50F23}" dt="2024-10-22T11:49:58.811" v="125" actId="1076"/>
          <ac:picMkLst>
            <pc:docMk/>
            <pc:sldMk cId="1100194403" sldId="2147474389"/>
            <ac:picMk id="11" creationId="{5C97B180-E788-0638-2E21-39F3FF2D7B67}"/>
          </ac:picMkLst>
        </pc:picChg>
        <pc:picChg chg="del">
          <ac:chgData name="Narcis Pica," userId="7ab95714-edbf-49fb-a9ec-b16e796f8292" providerId="ADAL" clId="{2D8E0F9D-E442-4D93-AB52-E382B0B50F23}" dt="2024-10-22T11:35:23.142" v="1" actId="478"/>
          <ac:picMkLst>
            <pc:docMk/>
            <pc:sldMk cId="1100194403" sldId="2147474389"/>
            <ac:picMk id="47" creationId="{6A1A19A4-CE14-3484-9B54-922119E36669}"/>
          </ac:picMkLst>
        </pc:picChg>
      </pc:sldChg>
      <pc:sldChg chg="add">
        <pc:chgData name="Narcis Pica," userId="7ab95714-edbf-49fb-a9ec-b16e796f8292" providerId="ADAL" clId="{2D8E0F9D-E442-4D93-AB52-E382B0B50F23}" dt="2024-10-22T11:43:07.282" v="73"/>
        <pc:sldMkLst>
          <pc:docMk/>
          <pc:sldMk cId="95804188" sldId="2147474390"/>
        </pc:sldMkLst>
      </pc:sldChg>
      <pc:sldChg chg="del">
        <pc:chgData name="Narcis Pica," userId="7ab95714-edbf-49fb-a9ec-b16e796f8292" providerId="ADAL" clId="{2D8E0F9D-E442-4D93-AB52-E382B0B50F23}" dt="2024-10-22T11:35:38.264" v="29" actId="47"/>
        <pc:sldMkLst>
          <pc:docMk/>
          <pc:sldMk cId="3038728782" sldId="2147474390"/>
        </pc:sldMkLst>
      </pc:sldChg>
      <pc:sldChg chg="addSp delSp modSp add mod ord modAnim">
        <pc:chgData name="Narcis Pica," userId="7ab95714-edbf-49fb-a9ec-b16e796f8292" providerId="ADAL" clId="{2D8E0F9D-E442-4D93-AB52-E382B0B50F23}" dt="2024-10-23T16:02:15.867" v="1352"/>
        <pc:sldMkLst>
          <pc:docMk/>
          <pc:sldMk cId="218853392" sldId="2147474391"/>
        </pc:sldMkLst>
        <pc:spChg chg="mod">
          <ac:chgData name="Narcis Pica," userId="7ab95714-edbf-49fb-a9ec-b16e796f8292" providerId="ADAL" clId="{2D8E0F9D-E442-4D93-AB52-E382B0B50F23}" dt="2024-10-22T12:03:31.907" v="627" actId="20577"/>
          <ac:spMkLst>
            <pc:docMk/>
            <pc:sldMk cId="218853392" sldId="2147474391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9" creationId="{E9069B43-0543-D147-77E1-B9CA30CBCDC4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14" creationId="{ACEF457B-1692-BCC6-733C-51B595080FE9}"/>
          </ac:spMkLst>
        </pc:spChg>
        <pc:spChg chg="mod">
          <ac:chgData name="Narcis Pica," userId="7ab95714-edbf-49fb-a9ec-b16e796f8292" providerId="ADAL" clId="{2D8E0F9D-E442-4D93-AB52-E382B0B50F23}" dt="2024-10-22T12:04:19.050" v="638" actId="1076"/>
          <ac:spMkLst>
            <pc:docMk/>
            <pc:sldMk cId="218853392" sldId="2147474391"/>
            <ac:spMk id="15" creationId="{F403DF62-46FC-2F81-44C4-6CF08BACCBC7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17" creationId="{334C1356-314F-237C-FF56-E26185A887EA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18" creationId="{848AB51F-3D21-7BF1-5F5B-BF07ABBC36E9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20" creationId="{C09FB4E3-8897-CCEB-505B-B65AE68FABD6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21" creationId="{0723FD42-7835-E357-B4ED-BA2E424ADEC5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27" creationId="{489B678E-48A0-7A30-4250-2A0C43D85D86}"/>
          </ac:spMkLst>
        </pc:spChg>
        <pc:spChg chg="mod">
          <ac:chgData name="Narcis Pica," userId="7ab95714-edbf-49fb-a9ec-b16e796f8292" providerId="ADAL" clId="{2D8E0F9D-E442-4D93-AB52-E382B0B50F23}" dt="2024-10-22T12:03:49.210" v="628"/>
          <ac:spMkLst>
            <pc:docMk/>
            <pc:sldMk cId="218853392" sldId="2147474391"/>
            <ac:spMk id="28" creationId="{9834FCFD-1234-E6BC-1ACF-9FEC34EB11BA}"/>
          </ac:spMkLst>
        </pc:spChg>
        <pc:grpChg chg="add mod">
          <ac:chgData name="Narcis Pica," userId="7ab95714-edbf-49fb-a9ec-b16e796f8292" providerId="ADAL" clId="{2D8E0F9D-E442-4D93-AB52-E382B0B50F23}" dt="2024-10-22T12:03:49.210" v="628"/>
          <ac:grpSpMkLst>
            <pc:docMk/>
            <pc:sldMk cId="218853392" sldId="2147474391"/>
            <ac:grpSpMk id="13" creationId="{92B2A764-0411-BA15-9EA7-5FF571789B3F}"/>
          </ac:grpSpMkLst>
        </pc:grpChg>
        <pc:grpChg chg="add mod">
          <ac:chgData name="Narcis Pica," userId="7ab95714-edbf-49fb-a9ec-b16e796f8292" providerId="ADAL" clId="{2D8E0F9D-E442-4D93-AB52-E382B0B50F23}" dt="2024-10-22T12:03:49.210" v="628"/>
          <ac:grpSpMkLst>
            <pc:docMk/>
            <pc:sldMk cId="218853392" sldId="2147474391"/>
            <ac:grpSpMk id="16" creationId="{696228E7-FE43-FE81-B0B7-4E809F0A7743}"/>
          </ac:grpSpMkLst>
        </pc:grpChg>
        <pc:grpChg chg="add mod">
          <ac:chgData name="Narcis Pica," userId="7ab95714-edbf-49fb-a9ec-b16e796f8292" providerId="ADAL" clId="{2D8E0F9D-E442-4D93-AB52-E382B0B50F23}" dt="2024-10-22T12:03:49.210" v="628"/>
          <ac:grpSpMkLst>
            <pc:docMk/>
            <pc:sldMk cId="218853392" sldId="2147474391"/>
            <ac:grpSpMk id="19" creationId="{72984B3E-499E-1DD0-5D99-47E087A78297}"/>
          </ac:grpSpMkLst>
        </pc:grpChg>
        <pc:grpChg chg="add mod">
          <ac:chgData name="Narcis Pica," userId="7ab95714-edbf-49fb-a9ec-b16e796f8292" providerId="ADAL" clId="{2D8E0F9D-E442-4D93-AB52-E382B0B50F23}" dt="2024-10-22T12:03:49.210" v="628"/>
          <ac:grpSpMkLst>
            <pc:docMk/>
            <pc:sldMk cId="218853392" sldId="2147474391"/>
            <ac:grpSpMk id="26" creationId="{5877AED6-2DBB-3969-C5D9-311D3CDABA79}"/>
          </ac:grpSpMkLst>
        </pc:grpChg>
        <pc:picChg chg="add mod">
          <ac:chgData name="Narcis Pica," userId="7ab95714-edbf-49fb-a9ec-b16e796f8292" providerId="ADAL" clId="{2D8E0F9D-E442-4D93-AB52-E382B0B50F23}" dt="2024-10-22T11:52:57.104" v="129"/>
          <ac:picMkLst>
            <pc:docMk/>
            <pc:sldMk cId="218853392" sldId="2147474391"/>
            <ac:picMk id="4" creationId="{6F9C3B28-542F-23B0-EBFD-A2FBDBFC75A6}"/>
          </ac:picMkLst>
        </pc:picChg>
        <pc:picChg chg="add del mod">
          <ac:chgData name="Narcis Pica," userId="7ab95714-edbf-49fb-a9ec-b16e796f8292" providerId="ADAL" clId="{2D8E0F9D-E442-4D93-AB52-E382B0B50F23}" dt="2024-10-23T09:35:04.212" v="1189" actId="478"/>
          <ac:picMkLst>
            <pc:docMk/>
            <pc:sldMk cId="218853392" sldId="2147474391"/>
            <ac:picMk id="6" creationId="{D549AFE7-374B-8B9F-9B7B-E01AEF60D680}"/>
          </ac:picMkLst>
        </pc:picChg>
        <pc:picChg chg="add mod">
          <ac:chgData name="Narcis Pica," userId="7ab95714-edbf-49fb-a9ec-b16e796f8292" providerId="ADAL" clId="{2D8E0F9D-E442-4D93-AB52-E382B0B50F23}" dt="2024-10-22T12:03:49.210" v="628"/>
          <ac:picMkLst>
            <pc:docMk/>
            <pc:sldMk cId="218853392" sldId="2147474391"/>
            <ac:picMk id="7" creationId="{BD1F6B8F-B328-637C-1CAF-52C7FEDA90FD}"/>
          </ac:picMkLst>
        </pc:picChg>
        <pc:picChg chg="add mod">
          <ac:chgData name="Narcis Pica," userId="7ab95714-edbf-49fb-a9ec-b16e796f8292" providerId="ADAL" clId="{2D8E0F9D-E442-4D93-AB52-E382B0B50F23}" dt="2024-10-22T12:03:49.210" v="628"/>
          <ac:picMkLst>
            <pc:docMk/>
            <pc:sldMk cId="218853392" sldId="2147474391"/>
            <ac:picMk id="8" creationId="{2BDE060A-0655-DBBB-6ED9-1CD6D8CFE9E5}"/>
          </ac:picMkLst>
        </pc:picChg>
        <pc:picChg chg="add del mod">
          <ac:chgData name="Narcis Pica," userId="7ab95714-edbf-49fb-a9ec-b16e796f8292" providerId="ADAL" clId="{2D8E0F9D-E442-4D93-AB52-E382B0B50F23}" dt="2024-10-23T09:31:35.591" v="1181" actId="478"/>
          <ac:picMkLst>
            <pc:docMk/>
            <pc:sldMk cId="218853392" sldId="2147474391"/>
            <ac:picMk id="22" creationId="{3F5A9618-5001-E7A4-79A2-61604E083B82}"/>
          </ac:picMkLst>
        </pc:picChg>
        <pc:picChg chg="add mod ord">
          <ac:chgData name="Narcis Pica," userId="7ab95714-edbf-49fb-a9ec-b16e796f8292" providerId="ADAL" clId="{2D8E0F9D-E442-4D93-AB52-E382B0B50F23}" dt="2024-10-23T09:35:20.279" v="1193" actId="1076"/>
          <ac:picMkLst>
            <pc:docMk/>
            <pc:sldMk cId="218853392" sldId="2147474391"/>
            <ac:picMk id="22" creationId="{B4EAA72E-B5F3-F69D-161F-EE6B16341FAE}"/>
          </ac:picMkLst>
        </pc:picChg>
        <pc:picChg chg="add del mod">
          <ac:chgData name="Narcis Pica," userId="7ab95714-edbf-49fb-a9ec-b16e796f8292" providerId="ADAL" clId="{2D8E0F9D-E442-4D93-AB52-E382B0B50F23}" dt="2024-10-22T12:04:05.246" v="630" actId="478"/>
          <ac:picMkLst>
            <pc:docMk/>
            <pc:sldMk cId="218853392" sldId="2147474391"/>
            <ac:picMk id="29" creationId="{7A899F40-8855-4EEE-6EF0-9C6679223B50}"/>
          </ac:picMkLst>
        </pc:picChg>
        <pc:picChg chg="add del">
          <ac:chgData name="Narcis Pica," userId="7ab95714-edbf-49fb-a9ec-b16e796f8292" providerId="ADAL" clId="{2D8E0F9D-E442-4D93-AB52-E382B0B50F23}" dt="2024-10-23T09:29:14.500" v="1174" actId="478"/>
          <ac:picMkLst>
            <pc:docMk/>
            <pc:sldMk cId="218853392" sldId="2147474391"/>
            <ac:picMk id="30" creationId="{90F48CA5-55F7-3DD6-CD5F-C05C25528925}"/>
          </ac:picMkLst>
        </pc:picChg>
        <pc:picChg chg="add mod">
          <ac:chgData name="Narcis Pica," userId="7ab95714-edbf-49fb-a9ec-b16e796f8292" providerId="ADAL" clId="{2D8E0F9D-E442-4D93-AB52-E382B0B50F23}" dt="2024-10-23T09:31:41.305" v="1182" actId="1076"/>
          <ac:picMkLst>
            <pc:docMk/>
            <pc:sldMk cId="218853392" sldId="2147474391"/>
            <ac:picMk id="31" creationId="{10F99AC6-21F2-BB89-0411-334F6364878A}"/>
          </ac:picMkLst>
        </pc:pic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10" creationId="{E04F030C-95E4-AB01-B9E3-DF1922E35B9A}"/>
          </ac:cxnSpMkLst>
        </pc:cxn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11" creationId="{1D3D123E-5D2E-8AD6-0443-520AC38CB24E}"/>
          </ac:cxnSpMkLst>
        </pc:cxn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12" creationId="{172A38B9-BFB5-D1CC-D87A-1E2E4A0C86B0}"/>
          </ac:cxnSpMkLst>
        </pc:cxn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23" creationId="{0560338F-FD6F-D3EB-6A83-355A4B6959FE}"/>
          </ac:cxnSpMkLst>
        </pc:cxn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24" creationId="{6C880E7B-C1C7-E12A-0763-8FC244F7847C}"/>
          </ac:cxnSpMkLst>
        </pc:cxnChg>
        <pc:cxnChg chg="add mod">
          <ac:chgData name="Narcis Pica," userId="7ab95714-edbf-49fb-a9ec-b16e796f8292" providerId="ADAL" clId="{2D8E0F9D-E442-4D93-AB52-E382B0B50F23}" dt="2024-10-22T12:03:49.210" v="628"/>
          <ac:cxnSpMkLst>
            <pc:docMk/>
            <pc:sldMk cId="218853392" sldId="2147474391"/>
            <ac:cxnSpMk id="25" creationId="{A3111119-9677-7531-4E8B-F7D66ACAABEC}"/>
          </ac:cxnSpMkLst>
        </pc:cxnChg>
      </pc:sldChg>
      <pc:sldChg chg="del">
        <pc:chgData name="Narcis Pica," userId="7ab95714-edbf-49fb-a9ec-b16e796f8292" providerId="ADAL" clId="{2D8E0F9D-E442-4D93-AB52-E382B0B50F23}" dt="2024-10-22T11:35:38.888" v="30" actId="47"/>
        <pc:sldMkLst>
          <pc:docMk/>
          <pc:sldMk cId="3044870560" sldId="2147474392"/>
        </pc:sldMkLst>
      </pc:sldChg>
      <pc:sldChg chg="addSp modSp add mod modAnim">
        <pc:chgData name="Narcis Pica," userId="7ab95714-edbf-49fb-a9ec-b16e796f8292" providerId="ADAL" clId="{2D8E0F9D-E442-4D93-AB52-E382B0B50F23}" dt="2024-10-23T16:02:19.192" v="1353"/>
        <pc:sldMkLst>
          <pc:docMk/>
          <pc:sldMk cId="4279262264" sldId="2147474392"/>
        </pc:sldMkLst>
        <pc:graphicFrameChg chg="add mod modGraphic">
          <ac:chgData name="Narcis Pica," userId="7ab95714-edbf-49fb-a9ec-b16e796f8292" providerId="ADAL" clId="{2D8E0F9D-E442-4D93-AB52-E382B0B50F23}" dt="2024-10-22T12:01:50.963" v="551" actId="108"/>
          <ac:graphicFrameMkLst>
            <pc:docMk/>
            <pc:sldMk cId="4279262264" sldId="2147474392"/>
            <ac:graphicFrameMk id="6" creationId="{33A70530-4904-A64F-F85E-109AFB049CF8}"/>
          </ac:graphicFrameMkLst>
        </pc:graphicFrameChg>
        <pc:picChg chg="add mod">
          <ac:chgData name="Narcis Pica," userId="7ab95714-edbf-49fb-a9ec-b16e796f8292" providerId="ADAL" clId="{2D8E0F9D-E442-4D93-AB52-E382B0B50F23}" dt="2024-10-22T11:52:53.576" v="128"/>
          <ac:picMkLst>
            <pc:docMk/>
            <pc:sldMk cId="4279262264" sldId="2147474392"/>
            <ac:picMk id="4" creationId="{69AA2F59-EAB3-92CA-8A8E-731F3AEFFB03}"/>
          </ac:picMkLst>
        </pc:picChg>
      </pc:sldChg>
      <pc:sldChg chg="addSp modSp add mod modAnim">
        <pc:chgData name="Narcis Pica," userId="7ab95714-edbf-49fb-a9ec-b16e796f8292" providerId="ADAL" clId="{2D8E0F9D-E442-4D93-AB52-E382B0B50F23}" dt="2024-10-23T16:02:22.825" v="1354"/>
        <pc:sldMkLst>
          <pc:docMk/>
          <pc:sldMk cId="1739252898" sldId="2147474393"/>
        </pc:sldMkLst>
        <pc:spChg chg="mod">
          <ac:chgData name="Narcis Pica," userId="7ab95714-edbf-49fb-a9ec-b16e796f8292" providerId="ADAL" clId="{2D8E0F9D-E442-4D93-AB52-E382B0B50F23}" dt="2024-10-22T11:56:22.754" v="170" actId="20577"/>
          <ac:spMkLst>
            <pc:docMk/>
            <pc:sldMk cId="1739252898" sldId="2147474393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3T15:39:59.180" v="1207" actId="255"/>
          <ac:spMkLst>
            <pc:docMk/>
            <pc:sldMk cId="1739252898" sldId="2147474393"/>
            <ac:spMk id="6" creationId="{86DC43E4-FA99-E63E-9443-80337BE1C52C}"/>
          </ac:spMkLst>
        </pc:spChg>
        <pc:spChg chg="mod">
          <ac:chgData name="Narcis Pica," userId="7ab95714-edbf-49fb-a9ec-b16e796f8292" providerId="ADAL" clId="{2D8E0F9D-E442-4D93-AB52-E382B0B50F23}" dt="2024-10-23T15:40:39.151" v="1208" actId="122"/>
          <ac:spMkLst>
            <pc:docMk/>
            <pc:sldMk cId="1739252898" sldId="2147474393"/>
            <ac:spMk id="12" creationId="{C29A1862-4455-0F16-89AC-BD8E74AB29FD}"/>
          </ac:spMkLst>
        </pc:spChg>
        <pc:spChg chg="mod">
          <ac:chgData name="Narcis Pica," userId="7ab95714-edbf-49fb-a9ec-b16e796f8292" providerId="ADAL" clId="{2D8E0F9D-E442-4D93-AB52-E382B0B50F23}" dt="2024-10-23T15:40:42.086" v="1209" actId="122"/>
          <ac:spMkLst>
            <pc:docMk/>
            <pc:sldMk cId="1739252898" sldId="2147474393"/>
            <ac:spMk id="13" creationId="{75641FCF-E097-1EDD-136A-DEE9D7ECA46D}"/>
          </ac:spMkLst>
        </pc:spChg>
        <pc:grpChg chg="add mod">
          <ac:chgData name="Narcis Pica," userId="7ab95714-edbf-49fb-a9ec-b16e796f8292" providerId="ADAL" clId="{2D8E0F9D-E442-4D93-AB52-E382B0B50F23}" dt="2024-10-22T11:56:12.426" v="154"/>
          <ac:grpSpMkLst>
            <pc:docMk/>
            <pc:sldMk cId="1739252898" sldId="2147474393"/>
            <ac:grpSpMk id="9" creationId="{9EA586F9-42B5-D60D-DB17-3D858CCAC57C}"/>
          </ac:grpSpMkLst>
        </pc:grpChg>
        <pc:picChg chg="add mod">
          <ac:chgData name="Narcis Pica," userId="7ab95714-edbf-49fb-a9ec-b16e796f8292" providerId="ADAL" clId="{2D8E0F9D-E442-4D93-AB52-E382B0B50F23}" dt="2024-10-22T11:52:51.959" v="127"/>
          <ac:picMkLst>
            <pc:docMk/>
            <pc:sldMk cId="1739252898" sldId="2147474393"/>
            <ac:picMk id="4" creationId="{AD890580-0B19-F51B-E5E4-F6200E334571}"/>
          </ac:picMkLst>
        </pc:picChg>
        <pc:picChg chg="add mod">
          <ac:chgData name="Narcis Pica," userId="7ab95714-edbf-49fb-a9ec-b16e796f8292" providerId="ADAL" clId="{2D8E0F9D-E442-4D93-AB52-E382B0B50F23}" dt="2024-10-22T11:56:12.426" v="154"/>
          <ac:picMkLst>
            <pc:docMk/>
            <pc:sldMk cId="1739252898" sldId="2147474393"/>
            <ac:picMk id="7" creationId="{5BF1FA99-4F53-85CC-D50C-CD182DA7E407}"/>
          </ac:picMkLst>
        </pc:picChg>
        <pc:picChg chg="add mod">
          <ac:chgData name="Narcis Pica," userId="7ab95714-edbf-49fb-a9ec-b16e796f8292" providerId="ADAL" clId="{2D8E0F9D-E442-4D93-AB52-E382B0B50F23}" dt="2024-10-22T11:56:12.426" v="154"/>
          <ac:picMkLst>
            <pc:docMk/>
            <pc:sldMk cId="1739252898" sldId="2147474393"/>
            <ac:picMk id="8" creationId="{171F9EE1-D311-1763-A20E-A44995596FCD}"/>
          </ac:picMkLst>
        </pc:picChg>
        <pc:picChg chg="mod">
          <ac:chgData name="Narcis Pica," userId="7ab95714-edbf-49fb-a9ec-b16e796f8292" providerId="ADAL" clId="{2D8E0F9D-E442-4D93-AB52-E382B0B50F23}" dt="2024-10-22T11:56:12.426" v="154"/>
          <ac:picMkLst>
            <pc:docMk/>
            <pc:sldMk cId="1739252898" sldId="2147474393"/>
            <ac:picMk id="10" creationId="{7084A991-8E94-66B3-C3AB-A8E8B36C03B0}"/>
          </ac:picMkLst>
        </pc:picChg>
        <pc:picChg chg="mod">
          <ac:chgData name="Narcis Pica," userId="7ab95714-edbf-49fb-a9ec-b16e796f8292" providerId="ADAL" clId="{2D8E0F9D-E442-4D93-AB52-E382B0B50F23}" dt="2024-10-22T11:56:12.426" v="154"/>
          <ac:picMkLst>
            <pc:docMk/>
            <pc:sldMk cId="1739252898" sldId="2147474393"/>
            <ac:picMk id="11" creationId="{6B375CA7-3DD7-609E-5054-BD2C2CD1604C}"/>
          </ac:picMkLst>
        </pc:picChg>
      </pc:sldChg>
      <pc:sldChg chg="del">
        <pc:chgData name="Narcis Pica," userId="7ab95714-edbf-49fb-a9ec-b16e796f8292" providerId="ADAL" clId="{2D8E0F9D-E442-4D93-AB52-E382B0B50F23}" dt="2024-10-22T11:35:39.457" v="33" actId="47"/>
        <pc:sldMkLst>
          <pc:docMk/>
          <pc:sldMk cId="4128768291" sldId="2147474393"/>
        </pc:sldMkLst>
      </pc:sldChg>
      <pc:sldChg chg="addSp modSp add mod modAnim">
        <pc:chgData name="Narcis Pica," userId="7ab95714-edbf-49fb-a9ec-b16e796f8292" providerId="ADAL" clId="{2D8E0F9D-E442-4D93-AB52-E382B0B50F23}" dt="2024-10-23T16:02:28.307" v="1355"/>
        <pc:sldMkLst>
          <pc:docMk/>
          <pc:sldMk cId="1893185122" sldId="2147474394"/>
        </pc:sldMkLst>
        <pc:spChg chg="mod">
          <ac:chgData name="Narcis Pica," userId="7ab95714-edbf-49fb-a9ec-b16e796f8292" providerId="ADAL" clId="{2D8E0F9D-E442-4D93-AB52-E382B0B50F23}" dt="2024-10-22T11:55:32.623" v="149" actId="20577"/>
          <ac:spMkLst>
            <pc:docMk/>
            <pc:sldMk cId="1893185122" sldId="2147474394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3T15:39:50.242" v="1206" actId="255"/>
          <ac:spMkLst>
            <pc:docMk/>
            <pc:sldMk cId="1893185122" sldId="2147474394"/>
            <ac:spMk id="9" creationId="{24234D2A-FAEE-1FD0-E759-31A8B71ACD42}"/>
          </ac:spMkLst>
        </pc:spChg>
        <pc:picChg chg="add mod">
          <ac:chgData name="Narcis Pica," userId="7ab95714-edbf-49fb-a9ec-b16e796f8292" providerId="ADAL" clId="{2D8E0F9D-E442-4D93-AB52-E382B0B50F23}" dt="2024-10-22T11:50:01.446" v="126"/>
          <ac:picMkLst>
            <pc:docMk/>
            <pc:sldMk cId="1893185122" sldId="2147474394"/>
            <ac:picMk id="4" creationId="{4C2D337A-4259-0185-A1C6-E220572D828F}"/>
          </ac:picMkLst>
        </pc:picChg>
        <pc:picChg chg="add mod">
          <ac:chgData name="Narcis Pica," userId="7ab95714-edbf-49fb-a9ec-b16e796f8292" providerId="ADAL" clId="{2D8E0F9D-E442-4D93-AB52-E382B0B50F23}" dt="2024-10-22T11:55:06.375" v="132"/>
          <ac:picMkLst>
            <pc:docMk/>
            <pc:sldMk cId="1893185122" sldId="2147474394"/>
            <ac:picMk id="6" creationId="{ED7F4718-5455-BF31-A453-351A8A253E4B}"/>
          </ac:picMkLst>
        </pc:picChg>
        <pc:picChg chg="add mod">
          <ac:chgData name="Narcis Pica," userId="7ab95714-edbf-49fb-a9ec-b16e796f8292" providerId="ADAL" clId="{2D8E0F9D-E442-4D93-AB52-E382B0B50F23}" dt="2024-10-22T11:55:06.375" v="132"/>
          <ac:picMkLst>
            <pc:docMk/>
            <pc:sldMk cId="1893185122" sldId="2147474394"/>
            <ac:picMk id="7" creationId="{1DB440CD-A317-E080-A51E-4F63CF33972A}"/>
          </ac:picMkLst>
        </pc:picChg>
        <pc:picChg chg="add mod">
          <ac:chgData name="Narcis Pica," userId="7ab95714-edbf-49fb-a9ec-b16e796f8292" providerId="ADAL" clId="{2D8E0F9D-E442-4D93-AB52-E382B0B50F23}" dt="2024-10-22T11:55:06.375" v="132"/>
          <ac:picMkLst>
            <pc:docMk/>
            <pc:sldMk cId="1893185122" sldId="2147474394"/>
            <ac:picMk id="8" creationId="{4D647737-F405-B7E4-8C58-CDD7BACBDDC5}"/>
          </ac:picMkLst>
        </pc:picChg>
      </pc:sldChg>
      <pc:sldChg chg="del">
        <pc:chgData name="Narcis Pica," userId="7ab95714-edbf-49fb-a9ec-b16e796f8292" providerId="ADAL" clId="{2D8E0F9D-E442-4D93-AB52-E382B0B50F23}" dt="2024-10-22T11:35:55.844" v="66" actId="47"/>
        <pc:sldMkLst>
          <pc:docMk/>
          <pc:sldMk cId="3463287977" sldId="2147474394"/>
        </pc:sldMkLst>
      </pc:sldChg>
      <pc:sldChg chg="del">
        <pc:chgData name="Narcis Pica," userId="7ab95714-edbf-49fb-a9ec-b16e796f8292" providerId="ADAL" clId="{2D8E0F9D-E442-4D93-AB52-E382B0B50F23}" dt="2024-10-22T11:35:33.904" v="7" actId="47"/>
        <pc:sldMkLst>
          <pc:docMk/>
          <pc:sldMk cId="400326796" sldId="2147474395"/>
        </pc:sldMkLst>
      </pc:sldChg>
      <pc:sldChg chg="addSp delSp modSp add mod modAnim">
        <pc:chgData name="Narcis Pica," userId="7ab95714-edbf-49fb-a9ec-b16e796f8292" providerId="ADAL" clId="{2D8E0F9D-E442-4D93-AB52-E382B0B50F23}" dt="2024-10-24T08:45:01.183" v="1478" actId="255"/>
        <pc:sldMkLst>
          <pc:docMk/>
          <pc:sldMk cId="1750129845" sldId="2147474395"/>
        </pc:sldMkLst>
        <pc:spChg chg="mod">
          <ac:chgData name="Narcis Pica," userId="7ab95714-edbf-49fb-a9ec-b16e796f8292" providerId="ADAL" clId="{2D8E0F9D-E442-4D93-AB52-E382B0B50F23}" dt="2024-10-22T12:56:48.320" v="1064" actId="20577"/>
          <ac:spMkLst>
            <pc:docMk/>
            <pc:sldMk cId="1750129845" sldId="2147474395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8:44:48.423" v="1476" actId="255"/>
          <ac:spMkLst>
            <pc:docMk/>
            <pc:sldMk cId="1750129845" sldId="2147474395"/>
            <ac:spMk id="10" creationId="{F9841CE4-58EF-AF16-F933-2DEA40CCB09D}"/>
          </ac:spMkLst>
        </pc:spChg>
        <pc:spChg chg="add mod">
          <ac:chgData name="Narcis Pica," userId="7ab95714-edbf-49fb-a9ec-b16e796f8292" providerId="ADAL" clId="{2D8E0F9D-E442-4D93-AB52-E382B0B50F23}" dt="2024-10-24T08:44:54.391" v="1477" actId="255"/>
          <ac:spMkLst>
            <pc:docMk/>
            <pc:sldMk cId="1750129845" sldId="2147474395"/>
            <ac:spMk id="11" creationId="{9BCA62D6-EC83-520B-60D5-0B29136E92AA}"/>
          </ac:spMkLst>
        </pc:spChg>
        <pc:spChg chg="add mod">
          <ac:chgData name="Narcis Pica," userId="7ab95714-edbf-49fb-a9ec-b16e796f8292" providerId="ADAL" clId="{2D8E0F9D-E442-4D93-AB52-E382B0B50F23}" dt="2024-10-24T08:45:01.183" v="1478" actId="255"/>
          <ac:spMkLst>
            <pc:docMk/>
            <pc:sldMk cId="1750129845" sldId="2147474395"/>
            <ac:spMk id="12" creationId="{37ED2115-AA3D-C7B9-9B13-D5AD0B9E8E88}"/>
          </ac:spMkLst>
        </pc:spChg>
        <pc:spChg chg="add mod">
          <ac:chgData name="Narcis Pica," userId="7ab95714-edbf-49fb-a9ec-b16e796f8292" providerId="ADAL" clId="{2D8E0F9D-E442-4D93-AB52-E382B0B50F23}" dt="2024-10-24T08:44:42.467" v="1475" actId="255"/>
          <ac:spMkLst>
            <pc:docMk/>
            <pc:sldMk cId="1750129845" sldId="2147474395"/>
            <ac:spMk id="13" creationId="{DBA7FFEF-51F3-67D7-F808-1137942BD3A2}"/>
          </ac:spMkLst>
        </pc:spChg>
        <pc:picChg chg="add mod">
          <ac:chgData name="Narcis Pica," userId="7ab95714-edbf-49fb-a9ec-b16e796f8292" providerId="ADAL" clId="{2D8E0F9D-E442-4D93-AB52-E382B0B50F23}" dt="2024-10-22T12:55:17.684" v="1022"/>
          <ac:picMkLst>
            <pc:docMk/>
            <pc:sldMk cId="1750129845" sldId="2147474395"/>
            <ac:picMk id="6" creationId="{992E2FDA-55F2-7688-BB74-A881047B97D2}"/>
          </ac:picMkLst>
        </pc:picChg>
        <pc:picChg chg="add mod">
          <ac:chgData name="Narcis Pica," userId="7ab95714-edbf-49fb-a9ec-b16e796f8292" providerId="ADAL" clId="{2D8E0F9D-E442-4D93-AB52-E382B0B50F23}" dt="2024-10-22T12:55:17.684" v="1022"/>
          <ac:picMkLst>
            <pc:docMk/>
            <pc:sldMk cId="1750129845" sldId="2147474395"/>
            <ac:picMk id="7" creationId="{BAD2AD5B-BB2C-A724-5231-FF8362C45F6C}"/>
          </ac:picMkLst>
        </pc:picChg>
        <pc:picChg chg="add mod">
          <ac:chgData name="Narcis Pica," userId="7ab95714-edbf-49fb-a9ec-b16e796f8292" providerId="ADAL" clId="{2D8E0F9D-E442-4D93-AB52-E382B0B50F23}" dt="2024-10-22T12:55:17.684" v="1022"/>
          <ac:picMkLst>
            <pc:docMk/>
            <pc:sldMk cId="1750129845" sldId="2147474395"/>
            <ac:picMk id="8" creationId="{488F4B33-9E5C-9B2E-B466-68CD261EBA75}"/>
          </ac:picMkLst>
        </pc:picChg>
        <pc:picChg chg="add del mod">
          <ac:chgData name="Narcis Pica," userId="7ab95714-edbf-49fb-a9ec-b16e796f8292" providerId="ADAL" clId="{2D8E0F9D-E442-4D93-AB52-E382B0B50F23}" dt="2024-10-22T12:55:44.209" v="1049" actId="478"/>
          <ac:picMkLst>
            <pc:docMk/>
            <pc:sldMk cId="1750129845" sldId="2147474395"/>
            <ac:picMk id="9" creationId="{35CD3F2A-AD44-60B9-D964-5270C279E361}"/>
          </ac:picMkLst>
        </pc:picChg>
        <pc:picChg chg="add mod">
          <ac:chgData name="Narcis Pica," userId="7ab95714-edbf-49fb-a9ec-b16e796f8292" providerId="ADAL" clId="{2D8E0F9D-E442-4D93-AB52-E382B0B50F23}" dt="2024-10-22T12:55:59.341" v="1051" actId="1076"/>
          <ac:picMkLst>
            <pc:docMk/>
            <pc:sldMk cId="1750129845" sldId="2147474395"/>
            <ac:picMk id="15" creationId="{8A0BED64-8778-A519-CF94-76DC18AE16E4}"/>
          </ac:picMkLst>
        </pc:picChg>
      </pc:sldChg>
      <pc:sldChg chg="addSp delSp modSp add mod modAnim">
        <pc:chgData name="Narcis Pica," userId="7ab95714-edbf-49fb-a9ec-b16e796f8292" providerId="ADAL" clId="{2D8E0F9D-E442-4D93-AB52-E382B0B50F23}" dt="2024-10-29T11:00:15.173" v="2799" actId="478"/>
        <pc:sldMkLst>
          <pc:docMk/>
          <pc:sldMk cId="431135085" sldId="2147474396"/>
        </pc:sldMkLst>
        <pc:spChg chg="mod">
          <ac:chgData name="Narcis Pica," userId="7ab95714-edbf-49fb-a9ec-b16e796f8292" providerId="ADAL" clId="{2D8E0F9D-E442-4D93-AB52-E382B0B50F23}" dt="2024-10-24T08:41:39.695" v="1357" actId="207"/>
          <ac:spMkLst>
            <pc:docMk/>
            <pc:sldMk cId="431135085" sldId="2147474396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2:37:24.255" v="949" actId="1076"/>
          <ac:spMkLst>
            <pc:docMk/>
            <pc:sldMk cId="431135085" sldId="2147474396"/>
            <ac:spMk id="8" creationId="{7FE71A29-94F5-BF46-9DBC-E98B6D7B5140}"/>
          </ac:spMkLst>
        </pc:spChg>
        <pc:spChg chg="add mod">
          <ac:chgData name="Narcis Pica," userId="7ab95714-edbf-49fb-a9ec-b16e796f8292" providerId="ADAL" clId="{2D8E0F9D-E442-4D93-AB52-E382B0B50F23}" dt="2024-10-22T12:37:24.255" v="949" actId="1076"/>
          <ac:spMkLst>
            <pc:docMk/>
            <pc:sldMk cId="431135085" sldId="2147474396"/>
            <ac:spMk id="10" creationId="{DE3FB513-1BF8-1617-4CA8-1C96113450F3}"/>
          </ac:spMkLst>
        </pc:spChg>
        <pc:spChg chg="add mod">
          <ac:chgData name="Narcis Pica," userId="7ab95714-edbf-49fb-a9ec-b16e796f8292" providerId="ADAL" clId="{2D8E0F9D-E442-4D93-AB52-E382B0B50F23}" dt="2024-10-24T08:43:18.354" v="1428" actId="20577"/>
          <ac:spMkLst>
            <pc:docMk/>
            <pc:sldMk cId="431135085" sldId="2147474396"/>
            <ac:spMk id="12" creationId="{DA7BA731-FA0A-8F15-E7F9-5E66BC63150C}"/>
          </ac:spMkLst>
        </pc:spChg>
        <pc:picChg chg="add mod">
          <ac:chgData name="Narcis Pica," userId="7ab95714-edbf-49fb-a9ec-b16e796f8292" providerId="ADAL" clId="{2D8E0F9D-E442-4D93-AB52-E382B0B50F23}" dt="2024-10-22T12:37:24.255" v="949" actId="1076"/>
          <ac:picMkLst>
            <pc:docMk/>
            <pc:sldMk cId="431135085" sldId="2147474396"/>
            <ac:picMk id="6" creationId="{593E7C85-ED69-47EA-84E2-C05D9D324BD9}"/>
          </ac:picMkLst>
        </pc:picChg>
        <pc:picChg chg="add mod">
          <ac:chgData name="Narcis Pica," userId="7ab95714-edbf-49fb-a9ec-b16e796f8292" providerId="ADAL" clId="{2D8E0F9D-E442-4D93-AB52-E382B0B50F23}" dt="2024-10-29T10:57:57.430" v="2793" actId="1076"/>
          <ac:picMkLst>
            <pc:docMk/>
            <pc:sldMk cId="431135085" sldId="2147474396"/>
            <ac:picMk id="7" creationId="{2BB5E5E6-329B-A1B8-08A2-4489844131D8}"/>
          </ac:picMkLst>
        </pc:picChg>
        <pc:picChg chg="add del mod">
          <ac:chgData name="Narcis Pica," userId="7ab95714-edbf-49fb-a9ec-b16e796f8292" providerId="ADAL" clId="{2D8E0F9D-E442-4D93-AB52-E382B0B50F23}" dt="2024-10-29T11:00:15.173" v="2799" actId="478"/>
          <ac:picMkLst>
            <pc:docMk/>
            <pc:sldMk cId="431135085" sldId="2147474396"/>
            <ac:picMk id="9" creationId="{45FD98EF-AAA3-E56E-A561-02315826AAC2}"/>
          </ac:picMkLst>
        </pc:picChg>
        <pc:picChg chg="add mod">
          <ac:chgData name="Narcis Pica," userId="7ab95714-edbf-49fb-a9ec-b16e796f8292" providerId="ADAL" clId="{2D8E0F9D-E442-4D93-AB52-E382B0B50F23}" dt="2024-10-22T12:37:24.255" v="949" actId="1076"/>
          <ac:picMkLst>
            <pc:docMk/>
            <pc:sldMk cId="431135085" sldId="2147474396"/>
            <ac:picMk id="11" creationId="{CEF8FC72-4D1D-F0A7-7A02-46751AF2744D}"/>
          </ac:picMkLst>
        </pc:picChg>
        <pc:picChg chg="add mod ord">
          <ac:chgData name="Narcis Pica," userId="7ab95714-edbf-49fb-a9ec-b16e796f8292" providerId="ADAL" clId="{2D8E0F9D-E442-4D93-AB52-E382B0B50F23}" dt="2024-10-29T11:00:12.266" v="2798" actId="167"/>
          <ac:picMkLst>
            <pc:docMk/>
            <pc:sldMk cId="431135085" sldId="2147474396"/>
            <ac:picMk id="14" creationId="{EE81EF9C-31E8-8FC1-FDB6-32075D69AD07}"/>
          </ac:picMkLst>
        </pc:picChg>
      </pc:sldChg>
      <pc:sldChg chg="del">
        <pc:chgData name="Narcis Pica," userId="7ab95714-edbf-49fb-a9ec-b16e796f8292" providerId="ADAL" clId="{2D8E0F9D-E442-4D93-AB52-E382B0B50F23}" dt="2024-10-22T11:35:39.273" v="32" actId="47"/>
        <pc:sldMkLst>
          <pc:docMk/>
          <pc:sldMk cId="2665395860" sldId="2147474396"/>
        </pc:sldMkLst>
      </pc:sldChg>
      <pc:sldChg chg="addSp delSp modSp add mod ord modAnim">
        <pc:chgData name="Narcis Pica," userId="7ab95714-edbf-49fb-a9ec-b16e796f8292" providerId="ADAL" clId="{2D8E0F9D-E442-4D93-AB52-E382B0B50F23}" dt="2024-10-29T11:06:54.717" v="2862"/>
        <pc:sldMkLst>
          <pc:docMk/>
          <pc:sldMk cId="3006726146" sldId="2147474397"/>
        </pc:sldMkLst>
        <pc:spChg chg="mod">
          <ac:chgData name="Narcis Pica," userId="7ab95714-edbf-49fb-a9ec-b16e796f8292" providerId="ADAL" clId="{2D8E0F9D-E442-4D93-AB52-E382B0B50F23}" dt="2024-10-22T12:25:48.342" v="828" actId="20577"/>
          <ac:spMkLst>
            <pc:docMk/>
            <pc:sldMk cId="3006726146" sldId="2147474397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9T11:06:38.869" v="2851" actId="164"/>
          <ac:spMkLst>
            <pc:docMk/>
            <pc:sldMk cId="3006726146" sldId="2147474397"/>
            <ac:spMk id="11" creationId="{3CD57B88-E740-76D0-CC51-AB8163A5DD98}"/>
          </ac:spMkLst>
        </pc:spChg>
        <pc:grpChg chg="add del mod">
          <ac:chgData name="Narcis Pica," userId="7ab95714-edbf-49fb-a9ec-b16e796f8292" providerId="ADAL" clId="{2D8E0F9D-E442-4D93-AB52-E382B0B50F23}" dt="2024-10-29T10:56:29.364" v="2777" actId="165"/>
          <ac:grpSpMkLst>
            <pc:docMk/>
            <pc:sldMk cId="3006726146" sldId="2147474397"/>
            <ac:grpSpMk id="7" creationId="{8D2C5BD1-1404-842B-60DE-71ECED1A1132}"/>
          </ac:grpSpMkLst>
        </pc:grpChg>
        <pc:grpChg chg="add mod">
          <ac:chgData name="Narcis Pica," userId="7ab95714-edbf-49fb-a9ec-b16e796f8292" providerId="ADAL" clId="{2D8E0F9D-E442-4D93-AB52-E382B0B50F23}" dt="2024-10-29T11:06:38.869" v="2851" actId="164"/>
          <ac:grpSpMkLst>
            <pc:docMk/>
            <pc:sldMk cId="3006726146" sldId="2147474397"/>
            <ac:grpSpMk id="12" creationId="{FF67186D-5629-BA76-3C20-703F69C4AE36}"/>
          </ac:grpSpMkLst>
        </pc:grpChg>
        <pc:picChg chg="add mod">
          <ac:chgData name="Narcis Pica," userId="7ab95714-edbf-49fb-a9ec-b16e796f8292" providerId="ADAL" clId="{2D8E0F9D-E442-4D93-AB52-E382B0B50F23}" dt="2024-10-29T11:06:28.461" v="2849" actId="1076"/>
          <ac:picMkLst>
            <pc:docMk/>
            <pc:sldMk cId="3006726146" sldId="2147474397"/>
            <ac:picMk id="6" creationId="{166C5B22-5742-806A-0C59-322DB7E7E604}"/>
          </ac:picMkLst>
        </pc:picChg>
        <pc:picChg chg="mod topLvl">
          <ac:chgData name="Narcis Pica," userId="7ab95714-edbf-49fb-a9ec-b16e796f8292" providerId="ADAL" clId="{2D8E0F9D-E442-4D93-AB52-E382B0B50F23}" dt="2024-10-29T11:06:38.869" v="2851" actId="164"/>
          <ac:picMkLst>
            <pc:docMk/>
            <pc:sldMk cId="3006726146" sldId="2147474397"/>
            <ac:picMk id="8" creationId="{CF781A76-2175-B971-C38B-36D886F867A1}"/>
          </ac:picMkLst>
        </pc:picChg>
        <pc:picChg chg="del mod topLvl">
          <ac:chgData name="Narcis Pica," userId="7ab95714-edbf-49fb-a9ec-b16e796f8292" providerId="ADAL" clId="{2D8E0F9D-E442-4D93-AB52-E382B0B50F23}" dt="2024-10-29T10:56:36.243" v="2779" actId="478"/>
          <ac:picMkLst>
            <pc:docMk/>
            <pc:sldMk cId="3006726146" sldId="2147474397"/>
            <ac:picMk id="9" creationId="{193BB95D-8839-3D2D-3C29-3CD3BE4C7E3D}"/>
          </ac:picMkLst>
        </pc:picChg>
        <pc:picChg chg="add mod">
          <ac:chgData name="Narcis Pica," userId="7ab95714-edbf-49fb-a9ec-b16e796f8292" providerId="ADAL" clId="{2D8E0F9D-E442-4D93-AB52-E382B0B50F23}" dt="2024-10-29T10:57:05.080" v="2781" actId="1076"/>
          <ac:picMkLst>
            <pc:docMk/>
            <pc:sldMk cId="3006726146" sldId="2147474397"/>
            <ac:picMk id="10" creationId="{86A92283-14A0-4B90-9E3D-9C23CB7BE355}"/>
          </ac:picMkLst>
        </pc:picChg>
        <pc:picChg chg="add del mod">
          <ac:chgData name="Narcis Pica," userId="7ab95714-edbf-49fb-a9ec-b16e796f8292" providerId="ADAL" clId="{2D8E0F9D-E442-4D93-AB52-E382B0B50F23}" dt="2024-10-29T10:55:09.873" v="2773" actId="478"/>
          <ac:picMkLst>
            <pc:docMk/>
            <pc:sldMk cId="3006726146" sldId="2147474397"/>
            <ac:picMk id="1026" creationId="{0F1DEB27-9218-CEE3-20D9-5EBAED27B092}"/>
          </ac:picMkLst>
        </pc:picChg>
      </pc:sldChg>
      <pc:sldChg chg="addSp modSp add mod ord modAnim">
        <pc:chgData name="Narcis Pica," userId="7ab95714-edbf-49fb-a9ec-b16e796f8292" providerId="ADAL" clId="{2D8E0F9D-E442-4D93-AB52-E382B0B50F23}" dt="2024-10-23T16:01:50.400" v="1346"/>
        <pc:sldMkLst>
          <pc:docMk/>
          <pc:sldMk cId="717718137" sldId="2147474398"/>
        </pc:sldMkLst>
        <pc:spChg chg="mod">
          <ac:chgData name="Narcis Pica," userId="7ab95714-edbf-49fb-a9ec-b16e796f8292" providerId="ADAL" clId="{2D8E0F9D-E442-4D93-AB52-E382B0B50F23}" dt="2024-10-22T12:15:47.599" v="777" actId="20577"/>
          <ac:spMkLst>
            <pc:docMk/>
            <pc:sldMk cId="717718137" sldId="2147474398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2:15:58.865" v="778"/>
          <ac:spMkLst>
            <pc:docMk/>
            <pc:sldMk cId="717718137" sldId="2147474398"/>
            <ac:spMk id="6" creationId="{0D2B2CDD-1AF5-6A81-C2D0-A74D0ACD76A7}"/>
          </ac:spMkLst>
        </pc:spChg>
        <pc:grpChg chg="add mod">
          <ac:chgData name="Narcis Pica," userId="7ab95714-edbf-49fb-a9ec-b16e796f8292" providerId="ADAL" clId="{2D8E0F9D-E442-4D93-AB52-E382B0B50F23}" dt="2024-10-22T12:15:58.865" v="778"/>
          <ac:grpSpMkLst>
            <pc:docMk/>
            <pc:sldMk cId="717718137" sldId="2147474398"/>
            <ac:grpSpMk id="7" creationId="{611F3875-C431-D503-7FD4-27C2F55FE92C}"/>
          </ac:grpSpMkLst>
        </pc:grp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8" creationId="{0A6303CB-5185-FD3B-D003-038C16574E18}"/>
          </ac:picMkLst>
        </pc:pic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9" creationId="{B75C28A4-8BB5-6C6C-DCFA-7FDC344ED47C}"/>
          </ac:picMkLst>
        </pc:pic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10" creationId="{DB71CF99-52D9-1FA0-ABC6-4834C5518ABC}"/>
          </ac:picMkLst>
        </pc:pic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11" creationId="{FFB7C63E-A1A6-D007-7D74-6EE88257797B}"/>
          </ac:picMkLst>
        </pc:pic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12" creationId="{43DED732-2C30-1EE0-D146-A255DBB9A2CB}"/>
          </ac:picMkLst>
        </pc:picChg>
        <pc:picChg chg="mod">
          <ac:chgData name="Narcis Pica," userId="7ab95714-edbf-49fb-a9ec-b16e796f8292" providerId="ADAL" clId="{2D8E0F9D-E442-4D93-AB52-E382B0B50F23}" dt="2024-10-22T12:15:58.865" v="778"/>
          <ac:picMkLst>
            <pc:docMk/>
            <pc:sldMk cId="717718137" sldId="2147474398"/>
            <ac:picMk id="13" creationId="{7163855F-258B-30AC-4DED-9B02DB99F77F}"/>
          </ac:picMkLst>
        </pc:picChg>
        <pc:picChg chg="add mod ord">
          <ac:chgData name="Narcis Pica," userId="7ab95714-edbf-49fb-a9ec-b16e796f8292" providerId="ADAL" clId="{2D8E0F9D-E442-4D93-AB52-E382B0B50F23}" dt="2024-10-22T12:24:38.195" v="797" actId="166"/>
          <ac:picMkLst>
            <pc:docMk/>
            <pc:sldMk cId="717718137" sldId="2147474398"/>
            <ac:picMk id="15" creationId="{5D3DC3D1-4D87-2EE6-A6A4-2C4130D11675}"/>
          </ac:picMkLst>
        </pc:picChg>
        <pc:picChg chg="add mod">
          <ac:chgData name="Narcis Pica," userId="7ab95714-edbf-49fb-a9ec-b16e796f8292" providerId="ADAL" clId="{2D8E0F9D-E442-4D93-AB52-E382B0B50F23}" dt="2024-10-22T12:24:47.416" v="799" actId="1076"/>
          <ac:picMkLst>
            <pc:docMk/>
            <pc:sldMk cId="717718137" sldId="2147474398"/>
            <ac:picMk id="1026" creationId="{FE295B9F-1176-2290-BB6C-D47B4AF66931}"/>
          </ac:picMkLst>
        </pc:picChg>
      </pc:sldChg>
      <pc:sldChg chg="del">
        <pc:chgData name="Narcis Pica," userId="7ab95714-edbf-49fb-a9ec-b16e796f8292" providerId="ADAL" clId="{2D8E0F9D-E442-4D93-AB52-E382B0B50F23}" dt="2024-10-22T11:35:39.088" v="31" actId="47"/>
        <pc:sldMkLst>
          <pc:docMk/>
          <pc:sldMk cId="1130074661" sldId="2147474398"/>
        </pc:sldMkLst>
      </pc:sldChg>
      <pc:sldChg chg="addSp modSp add mod modAnim">
        <pc:chgData name="Narcis Pica," userId="7ab95714-edbf-49fb-a9ec-b16e796f8292" providerId="ADAL" clId="{2D8E0F9D-E442-4D93-AB52-E382B0B50F23}" dt="2024-10-23T16:01:59.984" v="1348"/>
        <pc:sldMkLst>
          <pc:docMk/>
          <pc:sldMk cId="1551012856" sldId="2147474399"/>
        </pc:sldMkLst>
        <pc:spChg chg="mod">
          <ac:chgData name="Narcis Pica," userId="7ab95714-edbf-49fb-a9ec-b16e796f8292" providerId="ADAL" clId="{2D8E0F9D-E442-4D93-AB52-E382B0B50F23}" dt="2024-10-22T12:36:24.723" v="945" actId="5793"/>
          <ac:spMkLst>
            <pc:docMk/>
            <pc:sldMk cId="1551012856" sldId="2147474399"/>
            <ac:spMk id="2" creationId="{99F11603-72A6-82D3-C9AC-B16AA52C186C}"/>
          </ac:spMkLst>
        </pc:spChg>
        <pc:grpChg chg="add mod">
          <ac:chgData name="Narcis Pica," userId="7ab95714-edbf-49fb-a9ec-b16e796f8292" providerId="ADAL" clId="{2D8E0F9D-E442-4D93-AB52-E382B0B50F23}" dt="2024-10-22T12:13:10.301" v="735"/>
          <ac:grpSpMkLst>
            <pc:docMk/>
            <pc:sldMk cId="1551012856" sldId="2147474399"/>
            <ac:grpSpMk id="6" creationId="{C4A04697-91E4-D416-096A-3C9C8BFFDA19}"/>
          </ac:grpSpMkLst>
        </pc:grpChg>
        <pc:picChg chg="mod">
          <ac:chgData name="Narcis Pica," userId="7ab95714-edbf-49fb-a9ec-b16e796f8292" providerId="ADAL" clId="{2D8E0F9D-E442-4D93-AB52-E382B0B50F23}" dt="2024-10-22T12:13:10.301" v="735"/>
          <ac:picMkLst>
            <pc:docMk/>
            <pc:sldMk cId="1551012856" sldId="2147474399"/>
            <ac:picMk id="7" creationId="{31807FB5-7AE7-F084-86C2-4DB9DA4F39A4}"/>
          </ac:picMkLst>
        </pc:picChg>
        <pc:picChg chg="mod">
          <ac:chgData name="Narcis Pica," userId="7ab95714-edbf-49fb-a9ec-b16e796f8292" providerId="ADAL" clId="{2D8E0F9D-E442-4D93-AB52-E382B0B50F23}" dt="2024-10-22T12:13:10.301" v="735"/>
          <ac:picMkLst>
            <pc:docMk/>
            <pc:sldMk cId="1551012856" sldId="2147474399"/>
            <ac:picMk id="8" creationId="{8B0C3DDB-E62B-1B18-1BE1-111BE8968F56}"/>
          </ac:picMkLst>
        </pc:picChg>
      </pc:sldChg>
      <pc:sldChg chg="del">
        <pc:chgData name="Narcis Pica," userId="7ab95714-edbf-49fb-a9ec-b16e796f8292" providerId="ADAL" clId="{2D8E0F9D-E442-4D93-AB52-E382B0B50F23}" dt="2024-10-22T11:35:40.021" v="36" actId="47"/>
        <pc:sldMkLst>
          <pc:docMk/>
          <pc:sldMk cId="117142236" sldId="2147474400"/>
        </pc:sldMkLst>
      </pc:sldChg>
      <pc:sldChg chg="addSp delSp modSp add mod ord modAnim">
        <pc:chgData name="Narcis Pica," userId="7ab95714-edbf-49fb-a9ec-b16e796f8292" providerId="ADAL" clId="{2D8E0F9D-E442-4D93-AB52-E382B0B50F23}" dt="2024-10-23T16:02:03.105" v="1349"/>
        <pc:sldMkLst>
          <pc:docMk/>
          <pc:sldMk cId="3167786061" sldId="2147474400"/>
        </pc:sldMkLst>
        <pc:spChg chg="mod">
          <ac:chgData name="Narcis Pica," userId="7ab95714-edbf-49fb-a9ec-b16e796f8292" providerId="ADAL" clId="{2D8E0F9D-E442-4D93-AB52-E382B0B50F23}" dt="2024-10-22T12:09:03.770" v="695" actId="20577"/>
          <ac:spMkLst>
            <pc:docMk/>
            <pc:sldMk cId="3167786061" sldId="2147474400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2:10:24.086" v="705" actId="20577"/>
          <ac:spMkLst>
            <pc:docMk/>
            <pc:sldMk cId="3167786061" sldId="2147474400"/>
            <ac:spMk id="9" creationId="{1A9576D9-F9C5-189B-A115-C4DBEA64D399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18" creationId="{E559208D-DDFF-4DAF-EB86-BC1553B2F728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19" creationId="{DDD9759B-E2A5-B96D-5804-028B0AFDDC94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21" creationId="{530C93AD-9724-CA7A-4648-D855CE287072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22" creationId="{81B0B91E-18EB-9FFC-A713-3F1AFB51FC32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24" creationId="{75275ADD-3247-A1BE-2527-7605D3D078EE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25" creationId="{5702E0E1-9914-2505-2092-DA54ECC6DBC9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29" creationId="{70140EBA-5AD4-7836-54BE-2FB36EE7A42F}"/>
          </ac:spMkLst>
        </pc:spChg>
        <pc:spChg chg="mod">
          <ac:chgData name="Narcis Pica," userId="7ab95714-edbf-49fb-a9ec-b16e796f8292" providerId="ADAL" clId="{2D8E0F9D-E442-4D93-AB52-E382B0B50F23}" dt="2024-10-22T12:09:46.254" v="696"/>
          <ac:spMkLst>
            <pc:docMk/>
            <pc:sldMk cId="3167786061" sldId="2147474400"/>
            <ac:spMk id="30" creationId="{FC1B958D-03B5-A42D-4ACC-12BC9F5721BC}"/>
          </ac:spMkLst>
        </pc:spChg>
        <pc:grpChg chg="add mod">
          <ac:chgData name="Narcis Pica," userId="7ab95714-edbf-49fb-a9ec-b16e796f8292" providerId="ADAL" clId="{2D8E0F9D-E442-4D93-AB52-E382B0B50F23}" dt="2024-10-22T12:09:46.254" v="696"/>
          <ac:grpSpMkLst>
            <pc:docMk/>
            <pc:sldMk cId="3167786061" sldId="2147474400"/>
            <ac:grpSpMk id="17" creationId="{658AC430-C471-0D6B-3CFC-9023B860C949}"/>
          </ac:grpSpMkLst>
        </pc:grpChg>
        <pc:grpChg chg="add mod">
          <ac:chgData name="Narcis Pica," userId="7ab95714-edbf-49fb-a9ec-b16e796f8292" providerId="ADAL" clId="{2D8E0F9D-E442-4D93-AB52-E382B0B50F23}" dt="2024-10-22T12:09:46.254" v="696"/>
          <ac:grpSpMkLst>
            <pc:docMk/>
            <pc:sldMk cId="3167786061" sldId="2147474400"/>
            <ac:grpSpMk id="20" creationId="{0C4F66B4-B5A2-EA81-F18F-11248A26DD3C}"/>
          </ac:grpSpMkLst>
        </pc:grpChg>
        <pc:grpChg chg="add mod">
          <ac:chgData name="Narcis Pica," userId="7ab95714-edbf-49fb-a9ec-b16e796f8292" providerId="ADAL" clId="{2D8E0F9D-E442-4D93-AB52-E382B0B50F23}" dt="2024-10-22T12:09:46.254" v="696"/>
          <ac:grpSpMkLst>
            <pc:docMk/>
            <pc:sldMk cId="3167786061" sldId="2147474400"/>
            <ac:grpSpMk id="23" creationId="{E5621864-2645-400E-BD19-D5DF88EA728B}"/>
          </ac:grpSpMkLst>
        </pc:grpChg>
        <pc:grpChg chg="add mod">
          <ac:chgData name="Narcis Pica," userId="7ab95714-edbf-49fb-a9ec-b16e796f8292" providerId="ADAL" clId="{2D8E0F9D-E442-4D93-AB52-E382B0B50F23}" dt="2024-10-22T12:09:46.254" v="696"/>
          <ac:grpSpMkLst>
            <pc:docMk/>
            <pc:sldMk cId="3167786061" sldId="2147474400"/>
            <ac:grpSpMk id="28" creationId="{AF33F5D4-BB93-64F4-3050-67024F8E27E9}"/>
          </ac:grpSpMkLst>
        </pc:grpChg>
        <pc:picChg chg="add del mod">
          <ac:chgData name="Narcis Pica," userId="7ab95714-edbf-49fb-a9ec-b16e796f8292" providerId="ADAL" clId="{2D8E0F9D-E442-4D93-AB52-E382B0B50F23}" dt="2024-10-23T09:35:27.854" v="1194" actId="478"/>
          <ac:picMkLst>
            <pc:docMk/>
            <pc:sldMk cId="3167786061" sldId="2147474400"/>
            <ac:picMk id="6" creationId="{CA419D0D-78F5-163E-CABF-E60757A31D71}"/>
          </ac:picMkLst>
        </pc:picChg>
        <pc:picChg chg="add mod">
          <ac:chgData name="Narcis Pica," userId="7ab95714-edbf-49fb-a9ec-b16e796f8292" providerId="ADAL" clId="{2D8E0F9D-E442-4D93-AB52-E382B0B50F23}" dt="2024-10-22T12:09:46.254" v="696"/>
          <ac:picMkLst>
            <pc:docMk/>
            <pc:sldMk cId="3167786061" sldId="2147474400"/>
            <ac:picMk id="7" creationId="{E0BFD18A-3F10-D57B-81E3-C9D8D107BF86}"/>
          </ac:picMkLst>
        </pc:picChg>
        <pc:picChg chg="add mod">
          <ac:chgData name="Narcis Pica," userId="7ab95714-edbf-49fb-a9ec-b16e796f8292" providerId="ADAL" clId="{2D8E0F9D-E442-4D93-AB52-E382B0B50F23}" dt="2024-10-22T12:09:46.254" v="696"/>
          <ac:picMkLst>
            <pc:docMk/>
            <pc:sldMk cId="3167786061" sldId="2147474400"/>
            <ac:picMk id="8" creationId="{78DCAB0A-0C05-7107-4855-27D34BA3D8A0}"/>
          </ac:picMkLst>
        </pc:picChg>
        <pc:picChg chg="add del mod">
          <ac:chgData name="Narcis Pica," userId="7ab95714-edbf-49fb-a9ec-b16e796f8292" providerId="ADAL" clId="{2D8E0F9D-E442-4D93-AB52-E382B0B50F23}" dt="2024-10-23T09:31:54.293" v="1183" actId="478"/>
          <ac:picMkLst>
            <pc:docMk/>
            <pc:sldMk cId="3167786061" sldId="2147474400"/>
            <ac:picMk id="13" creationId="{11728156-100E-70F2-AFDF-7CFA1C1D60CB}"/>
          </ac:picMkLst>
        </pc:picChg>
        <pc:picChg chg="add mod ord">
          <ac:chgData name="Narcis Pica," userId="7ab95714-edbf-49fb-a9ec-b16e796f8292" providerId="ADAL" clId="{2D8E0F9D-E442-4D93-AB52-E382B0B50F23}" dt="2024-10-23T09:35:30.961" v="1196" actId="167"/>
          <ac:picMkLst>
            <pc:docMk/>
            <pc:sldMk cId="3167786061" sldId="2147474400"/>
            <ac:picMk id="13" creationId="{825EF8C5-E559-9E3F-3151-A269DC27677E}"/>
          </ac:picMkLst>
        </pc:picChg>
        <pc:picChg chg="add mod">
          <ac:chgData name="Narcis Pica," userId="7ab95714-edbf-49fb-a9ec-b16e796f8292" providerId="ADAL" clId="{2D8E0F9D-E442-4D93-AB52-E382B0B50F23}" dt="2024-10-22T12:10:01.968" v="697" actId="1076"/>
          <ac:picMkLst>
            <pc:docMk/>
            <pc:sldMk cId="3167786061" sldId="2147474400"/>
            <ac:picMk id="26" creationId="{AD43DA77-79C6-A7F5-480A-7F98C70890FC}"/>
          </ac:picMkLst>
        </pc:picChg>
        <pc:picChg chg="add mod">
          <ac:chgData name="Narcis Pica," userId="7ab95714-edbf-49fb-a9ec-b16e796f8292" providerId="ADAL" clId="{2D8E0F9D-E442-4D93-AB52-E382B0B50F23}" dt="2024-10-22T12:09:46.254" v="696"/>
          <ac:picMkLst>
            <pc:docMk/>
            <pc:sldMk cId="3167786061" sldId="2147474400"/>
            <ac:picMk id="27" creationId="{9DA8FEBE-68F1-2A36-5D78-DA7D44E4D9C5}"/>
          </ac:picMkLst>
        </pc:picChg>
        <pc:picChg chg="add del mod">
          <ac:chgData name="Narcis Pica," userId="7ab95714-edbf-49fb-a9ec-b16e796f8292" providerId="ADAL" clId="{2D8E0F9D-E442-4D93-AB52-E382B0B50F23}" dt="2024-10-23T15:41:52.565" v="1212" actId="478"/>
          <ac:picMkLst>
            <pc:docMk/>
            <pc:sldMk cId="3167786061" sldId="2147474400"/>
            <ac:picMk id="31" creationId="{20A70775-52E3-BD52-E890-55B27C156566}"/>
          </ac:picMkLst>
        </pc:picChg>
        <pc:picChg chg="add del mod">
          <ac:chgData name="Narcis Pica," userId="7ab95714-edbf-49fb-a9ec-b16e796f8292" providerId="ADAL" clId="{2D8E0F9D-E442-4D93-AB52-E382B0B50F23}" dt="2024-10-23T09:31:56.978" v="1185" actId="478"/>
          <ac:picMkLst>
            <pc:docMk/>
            <pc:sldMk cId="3167786061" sldId="2147474400"/>
            <ac:picMk id="32" creationId="{A6DD9FD6-BC8C-8780-B3BB-49E8E1CECFD4}"/>
          </ac:picMkLst>
        </pc:picChg>
        <pc:picChg chg="add mod">
          <ac:chgData name="Narcis Pica," userId="7ab95714-edbf-49fb-a9ec-b16e796f8292" providerId="ADAL" clId="{2D8E0F9D-E442-4D93-AB52-E382B0B50F23}" dt="2024-10-23T09:32:02.836" v="1186"/>
          <ac:picMkLst>
            <pc:docMk/>
            <pc:sldMk cId="3167786061" sldId="2147474400"/>
            <ac:picMk id="33" creationId="{43737A4B-8C24-3ED4-22DD-39C061ED9962}"/>
          </ac:picMkLst>
        </pc:pic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0" creationId="{8F7D7BA7-CC10-4808-FCBC-402F4BC40B7C}"/>
          </ac:cxnSpMkLst>
        </pc:cxn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1" creationId="{F5E876DB-408F-98CB-82C3-0F4F9E69255D}"/>
          </ac:cxnSpMkLst>
        </pc:cxn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2" creationId="{8B41121F-1B1F-80D7-D572-5E08DAF57E73}"/>
          </ac:cxnSpMkLst>
        </pc:cxn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4" creationId="{AAEB752F-5F58-555C-2B56-05DC6FA4E842}"/>
          </ac:cxnSpMkLst>
        </pc:cxn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5" creationId="{C3AA55EB-A48D-0624-58AB-9EB0195D8399}"/>
          </ac:cxnSpMkLst>
        </pc:cxnChg>
        <pc:cxnChg chg="add mod">
          <ac:chgData name="Narcis Pica," userId="7ab95714-edbf-49fb-a9ec-b16e796f8292" providerId="ADAL" clId="{2D8E0F9D-E442-4D93-AB52-E382B0B50F23}" dt="2024-10-22T12:09:46.254" v="696"/>
          <ac:cxnSpMkLst>
            <pc:docMk/>
            <pc:sldMk cId="3167786061" sldId="2147474400"/>
            <ac:cxnSpMk id="16" creationId="{42285D5E-A1C5-BE14-3E8C-FE079EB8A0F1}"/>
          </ac:cxnSpMkLst>
        </pc:cxnChg>
      </pc:sldChg>
      <pc:sldChg chg="addSp delSp modSp add mod ord modAnim">
        <pc:chgData name="Narcis Pica," userId="7ab95714-edbf-49fb-a9ec-b16e796f8292" providerId="ADAL" clId="{2D8E0F9D-E442-4D93-AB52-E382B0B50F23}" dt="2024-10-23T16:02:09.732" v="1351"/>
        <pc:sldMkLst>
          <pc:docMk/>
          <pc:sldMk cId="1433161146" sldId="2147474401"/>
        </pc:sldMkLst>
        <pc:spChg chg="mod">
          <ac:chgData name="Narcis Pica," userId="7ab95714-edbf-49fb-a9ec-b16e796f8292" providerId="ADAL" clId="{2D8E0F9D-E442-4D93-AB52-E382B0B50F23}" dt="2024-10-22T12:05:49.666" v="656" actId="20577"/>
          <ac:spMkLst>
            <pc:docMk/>
            <pc:sldMk cId="1433161146" sldId="2147474401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10" creationId="{83E768C2-C4E2-0996-AF34-D44D3D15A29C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15" creationId="{793FE82A-70FF-57F4-A7E8-2D4B39E7A4F3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16" creationId="{9D19FA9C-8EF8-C944-0869-65BA624E051B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18" creationId="{AF2D33A3-DD81-8D6A-FEFC-434846D8D29A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19" creationId="{C8DB36DC-1ADB-9C38-204E-B6212A194CFB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22" creationId="{F318E58B-54C4-F020-E643-73A96D00FBB4}"/>
          </ac:spMkLst>
        </pc:spChg>
        <pc:spChg chg="mod">
          <ac:chgData name="Narcis Pica," userId="7ab95714-edbf-49fb-a9ec-b16e796f8292" providerId="ADAL" clId="{2D8E0F9D-E442-4D93-AB52-E382B0B50F23}" dt="2024-10-22T12:08:22.428" v="670" actId="1076"/>
          <ac:spMkLst>
            <pc:docMk/>
            <pc:sldMk cId="1433161146" sldId="2147474401"/>
            <ac:spMk id="23" creationId="{BF39E388-636F-4241-C57E-173599E3C826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25" creationId="{A4275DDC-DF93-7D68-043A-9E2BE94FEB93}"/>
          </ac:spMkLst>
        </pc:spChg>
        <pc:spChg chg="mod">
          <ac:chgData name="Narcis Pica," userId="7ab95714-edbf-49fb-a9ec-b16e796f8292" providerId="ADAL" clId="{2D8E0F9D-E442-4D93-AB52-E382B0B50F23}" dt="2024-10-22T12:05:03.969" v="649"/>
          <ac:spMkLst>
            <pc:docMk/>
            <pc:sldMk cId="1433161146" sldId="2147474401"/>
            <ac:spMk id="26" creationId="{2A596F8A-9612-3EF0-9D4E-738BA59320B5}"/>
          </ac:spMkLst>
        </pc:spChg>
        <pc:grpChg chg="add mod">
          <ac:chgData name="Narcis Pica," userId="7ab95714-edbf-49fb-a9ec-b16e796f8292" providerId="ADAL" clId="{2D8E0F9D-E442-4D93-AB52-E382B0B50F23}" dt="2024-10-22T12:05:03.969" v="649"/>
          <ac:grpSpMkLst>
            <pc:docMk/>
            <pc:sldMk cId="1433161146" sldId="2147474401"/>
            <ac:grpSpMk id="14" creationId="{17883C05-03CD-E817-000A-B52F5981A169}"/>
          </ac:grpSpMkLst>
        </pc:grpChg>
        <pc:grpChg chg="add mod">
          <ac:chgData name="Narcis Pica," userId="7ab95714-edbf-49fb-a9ec-b16e796f8292" providerId="ADAL" clId="{2D8E0F9D-E442-4D93-AB52-E382B0B50F23}" dt="2024-10-22T12:05:03.969" v="649"/>
          <ac:grpSpMkLst>
            <pc:docMk/>
            <pc:sldMk cId="1433161146" sldId="2147474401"/>
            <ac:grpSpMk id="17" creationId="{47A71CC2-64D2-D86F-9DB7-96D6D19F2E8A}"/>
          </ac:grpSpMkLst>
        </pc:grpChg>
        <pc:grpChg chg="add mod">
          <ac:chgData name="Narcis Pica," userId="7ab95714-edbf-49fb-a9ec-b16e796f8292" providerId="ADAL" clId="{2D8E0F9D-E442-4D93-AB52-E382B0B50F23}" dt="2024-10-22T12:05:03.969" v="649"/>
          <ac:grpSpMkLst>
            <pc:docMk/>
            <pc:sldMk cId="1433161146" sldId="2147474401"/>
            <ac:grpSpMk id="21" creationId="{10B05986-90EC-4290-F763-2E0139B0CEE7}"/>
          </ac:grpSpMkLst>
        </pc:grpChg>
        <pc:grpChg chg="add mod">
          <ac:chgData name="Narcis Pica," userId="7ab95714-edbf-49fb-a9ec-b16e796f8292" providerId="ADAL" clId="{2D8E0F9D-E442-4D93-AB52-E382B0B50F23}" dt="2024-10-22T12:05:03.969" v="649"/>
          <ac:grpSpMkLst>
            <pc:docMk/>
            <pc:sldMk cId="1433161146" sldId="2147474401"/>
            <ac:grpSpMk id="24" creationId="{4C3D2825-64FA-7365-858B-CE412EC26550}"/>
          </ac:grpSpMkLst>
        </pc:grpChg>
        <pc:picChg chg="add mod">
          <ac:chgData name="Narcis Pica," userId="7ab95714-edbf-49fb-a9ec-b16e796f8292" providerId="ADAL" clId="{2D8E0F9D-E442-4D93-AB52-E382B0B50F23}" dt="2024-10-22T12:05:03.969" v="649"/>
          <ac:picMkLst>
            <pc:docMk/>
            <pc:sldMk cId="1433161146" sldId="2147474401"/>
            <ac:picMk id="6" creationId="{CF12835E-2F1B-69AC-8BEA-35B8261CECFE}"/>
          </ac:picMkLst>
        </pc:picChg>
        <pc:picChg chg="add mod">
          <ac:chgData name="Narcis Pica," userId="7ab95714-edbf-49fb-a9ec-b16e796f8292" providerId="ADAL" clId="{2D8E0F9D-E442-4D93-AB52-E382B0B50F23}" dt="2024-10-22T12:05:03.969" v="649"/>
          <ac:picMkLst>
            <pc:docMk/>
            <pc:sldMk cId="1433161146" sldId="2147474401"/>
            <ac:picMk id="7" creationId="{84FF90B1-2B08-61AA-0B96-D1641D06D7AB}"/>
          </ac:picMkLst>
        </pc:picChg>
        <pc:picChg chg="add mod">
          <ac:chgData name="Narcis Pica," userId="7ab95714-edbf-49fb-a9ec-b16e796f8292" providerId="ADAL" clId="{2D8E0F9D-E442-4D93-AB52-E382B0B50F23}" dt="2024-10-22T12:05:03.969" v="649"/>
          <ac:picMkLst>
            <pc:docMk/>
            <pc:sldMk cId="1433161146" sldId="2147474401"/>
            <ac:picMk id="8" creationId="{31012E9C-A673-4F3E-165E-2615B9295465}"/>
          </ac:picMkLst>
        </pc:picChg>
        <pc:picChg chg="add mod">
          <ac:chgData name="Narcis Pica," userId="7ab95714-edbf-49fb-a9ec-b16e796f8292" providerId="ADAL" clId="{2D8E0F9D-E442-4D93-AB52-E382B0B50F23}" dt="2024-10-22T12:05:03.969" v="649"/>
          <ac:picMkLst>
            <pc:docMk/>
            <pc:sldMk cId="1433161146" sldId="2147474401"/>
            <ac:picMk id="9" creationId="{C82945AE-5E0D-E862-D6BF-57FC5339519C}"/>
          </ac:picMkLst>
        </pc:picChg>
        <pc:picChg chg="add mod">
          <ac:chgData name="Narcis Pica," userId="7ab95714-edbf-49fb-a9ec-b16e796f8292" providerId="ADAL" clId="{2D8E0F9D-E442-4D93-AB52-E382B0B50F23}" dt="2024-10-22T12:05:03.969" v="649"/>
          <ac:picMkLst>
            <pc:docMk/>
            <pc:sldMk cId="1433161146" sldId="2147474401"/>
            <ac:picMk id="20" creationId="{0E89C53E-C280-0F8E-6047-0A220AE7DFC1}"/>
          </ac:picMkLst>
        </pc:picChg>
        <pc:picChg chg="add del mod">
          <ac:chgData name="Narcis Pica," userId="7ab95714-edbf-49fb-a9ec-b16e796f8292" providerId="ADAL" clId="{2D8E0F9D-E442-4D93-AB52-E382B0B50F23}" dt="2024-10-23T15:41:47.566" v="1210" actId="478"/>
          <ac:picMkLst>
            <pc:docMk/>
            <pc:sldMk cId="1433161146" sldId="2147474401"/>
            <ac:picMk id="27" creationId="{E9F4C167-ADF2-341E-6D81-ABD713A20EBD}"/>
          </ac:picMkLst>
        </pc:picChg>
        <pc:cxnChg chg="add mod">
          <ac:chgData name="Narcis Pica," userId="7ab95714-edbf-49fb-a9ec-b16e796f8292" providerId="ADAL" clId="{2D8E0F9D-E442-4D93-AB52-E382B0B50F23}" dt="2024-10-22T12:05:03.969" v="649"/>
          <ac:cxnSpMkLst>
            <pc:docMk/>
            <pc:sldMk cId="1433161146" sldId="2147474401"/>
            <ac:cxnSpMk id="11" creationId="{B97DAB56-1936-CA5A-7582-80E08D0C72F6}"/>
          </ac:cxnSpMkLst>
        </pc:cxnChg>
        <pc:cxnChg chg="add mod">
          <ac:chgData name="Narcis Pica," userId="7ab95714-edbf-49fb-a9ec-b16e796f8292" providerId="ADAL" clId="{2D8E0F9D-E442-4D93-AB52-E382B0B50F23}" dt="2024-10-22T12:05:03.969" v="649"/>
          <ac:cxnSpMkLst>
            <pc:docMk/>
            <pc:sldMk cId="1433161146" sldId="2147474401"/>
            <ac:cxnSpMk id="12" creationId="{CD5F1D3E-C809-F9AE-C0BD-A23814AB93D1}"/>
          </ac:cxnSpMkLst>
        </pc:cxnChg>
        <pc:cxnChg chg="add mod">
          <ac:chgData name="Narcis Pica," userId="7ab95714-edbf-49fb-a9ec-b16e796f8292" providerId="ADAL" clId="{2D8E0F9D-E442-4D93-AB52-E382B0B50F23}" dt="2024-10-22T12:05:03.969" v="649"/>
          <ac:cxnSpMkLst>
            <pc:docMk/>
            <pc:sldMk cId="1433161146" sldId="2147474401"/>
            <ac:cxnSpMk id="13" creationId="{59A64298-062A-2D81-A1DD-DBC365BD4A0D}"/>
          </ac:cxnSpMkLst>
        </pc:cxnChg>
      </pc:sldChg>
      <pc:sldChg chg="del">
        <pc:chgData name="Narcis Pica," userId="7ab95714-edbf-49fb-a9ec-b16e796f8292" providerId="ADAL" clId="{2D8E0F9D-E442-4D93-AB52-E382B0B50F23}" dt="2024-10-22T11:35:39.648" v="34" actId="47"/>
        <pc:sldMkLst>
          <pc:docMk/>
          <pc:sldMk cId="2759781212" sldId="2147474401"/>
        </pc:sldMkLst>
      </pc:sldChg>
      <pc:sldChg chg="addSp delSp modSp add mod modAnim">
        <pc:chgData name="Narcis Pica," userId="7ab95714-edbf-49fb-a9ec-b16e796f8292" providerId="ADAL" clId="{2D8E0F9D-E442-4D93-AB52-E382B0B50F23}" dt="2024-10-23T16:02:06.624" v="1350"/>
        <pc:sldMkLst>
          <pc:docMk/>
          <pc:sldMk cId="2777703669" sldId="2147474402"/>
        </pc:sldMkLst>
        <pc:spChg chg="mod">
          <ac:chgData name="Narcis Pica," userId="7ab95714-edbf-49fb-a9ec-b16e796f8292" providerId="ADAL" clId="{2D8E0F9D-E442-4D93-AB52-E382B0B50F23}" dt="2024-10-22T12:05:59.277" v="659" actId="20577"/>
          <ac:spMkLst>
            <pc:docMk/>
            <pc:sldMk cId="2777703669" sldId="2147474402"/>
            <ac:spMk id="2" creationId="{99F11603-72A6-82D3-C9AC-B16AA52C186C}"/>
          </ac:spMkLst>
        </pc:spChg>
        <pc:spChg chg="del">
          <ac:chgData name="Narcis Pica," userId="7ab95714-edbf-49fb-a9ec-b16e796f8292" providerId="ADAL" clId="{2D8E0F9D-E442-4D93-AB52-E382B0B50F23}" dt="2024-10-22T12:06:16.823" v="660" actId="478"/>
          <ac:spMkLst>
            <pc:docMk/>
            <pc:sldMk cId="2777703669" sldId="2147474402"/>
            <ac:spMk id="10" creationId="{83E768C2-C4E2-0996-AF34-D44D3D15A29C}"/>
          </ac:spMkLst>
        </pc:spChg>
        <pc:spChg chg="add 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31" creationId="{37AE8EA8-D4EA-E7C4-7CD2-B12AE42A3371}"/>
          </ac:spMkLst>
        </pc:spChg>
        <pc:spChg chg="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35" creationId="{CFC1ECB7-8E15-E1CF-7FE0-1C4CC2E6CD7E}"/>
          </ac:spMkLst>
        </pc:spChg>
        <pc:spChg chg="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36" creationId="{DA20BF44-C07C-9989-71BB-DFEBC5EF4A37}"/>
          </ac:spMkLst>
        </pc:spChg>
        <pc:spChg chg="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38" creationId="{52E3BC2A-6B9E-6EFF-9848-A74E3C38D5DF}"/>
          </ac:spMkLst>
        </pc:spChg>
        <pc:spChg chg="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39" creationId="{3F89DAD7-58A7-B43F-A962-DCD94CAC0F6A}"/>
          </ac:spMkLst>
        </pc:spChg>
        <pc:spChg chg="mod">
          <ac:chgData name="Narcis Pica," userId="7ab95714-edbf-49fb-a9ec-b16e796f8292" providerId="ADAL" clId="{2D8E0F9D-E442-4D93-AB52-E382B0B50F23}" dt="2024-10-22T12:06:27.593" v="661"/>
          <ac:spMkLst>
            <pc:docMk/>
            <pc:sldMk cId="2777703669" sldId="2147474402"/>
            <ac:spMk id="42" creationId="{2A67757F-B728-3F96-FA76-C30A09986BD1}"/>
          </ac:spMkLst>
        </pc:spChg>
        <pc:spChg chg="mod">
          <ac:chgData name="Narcis Pica," userId="7ab95714-edbf-49fb-a9ec-b16e796f8292" providerId="ADAL" clId="{2D8E0F9D-E442-4D93-AB52-E382B0B50F23}" dt="2024-10-22T12:08:36.232" v="678" actId="1076"/>
          <ac:spMkLst>
            <pc:docMk/>
            <pc:sldMk cId="2777703669" sldId="2147474402"/>
            <ac:spMk id="43" creationId="{C458DAC4-0EE2-3773-20A4-3B40CDC4F156}"/>
          </ac:spMkLst>
        </pc:spChg>
        <pc:grpChg chg="del">
          <ac:chgData name="Narcis Pica," userId="7ab95714-edbf-49fb-a9ec-b16e796f8292" providerId="ADAL" clId="{2D8E0F9D-E442-4D93-AB52-E382B0B50F23}" dt="2024-10-22T12:06:16.823" v="660" actId="478"/>
          <ac:grpSpMkLst>
            <pc:docMk/>
            <pc:sldMk cId="2777703669" sldId="2147474402"/>
            <ac:grpSpMk id="14" creationId="{17883C05-03CD-E817-000A-B52F5981A169}"/>
          </ac:grpSpMkLst>
        </pc:grpChg>
        <pc:grpChg chg="del">
          <ac:chgData name="Narcis Pica," userId="7ab95714-edbf-49fb-a9ec-b16e796f8292" providerId="ADAL" clId="{2D8E0F9D-E442-4D93-AB52-E382B0B50F23}" dt="2024-10-22T12:06:16.823" v="660" actId="478"/>
          <ac:grpSpMkLst>
            <pc:docMk/>
            <pc:sldMk cId="2777703669" sldId="2147474402"/>
            <ac:grpSpMk id="17" creationId="{47A71CC2-64D2-D86F-9DB7-96D6D19F2E8A}"/>
          </ac:grpSpMkLst>
        </pc:grpChg>
        <pc:grpChg chg="del">
          <ac:chgData name="Narcis Pica," userId="7ab95714-edbf-49fb-a9ec-b16e796f8292" providerId="ADAL" clId="{2D8E0F9D-E442-4D93-AB52-E382B0B50F23}" dt="2024-10-22T12:06:16.823" v="660" actId="478"/>
          <ac:grpSpMkLst>
            <pc:docMk/>
            <pc:sldMk cId="2777703669" sldId="2147474402"/>
            <ac:grpSpMk id="21" creationId="{10B05986-90EC-4290-F763-2E0139B0CEE7}"/>
          </ac:grpSpMkLst>
        </pc:grpChg>
        <pc:grpChg chg="del">
          <ac:chgData name="Narcis Pica," userId="7ab95714-edbf-49fb-a9ec-b16e796f8292" providerId="ADAL" clId="{2D8E0F9D-E442-4D93-AB52-E382B0B50F23}" dt="2024-10-22T12:06:16.823" v="660" actId="478"/>
          <ac:grpSpMkLst>
            <pc:docMk/>
            <pc:sldMk cId="2777703669" sldId="2147474402"/>
            <ac:grpSpMk id="24" creationId="{4C3D2825-64FA-7365-858B-CE412EC26550}"/>
          </ac:grpSpMkLst>
        </pc:grpChg>
        <pc:grpChg chg="add mod">
          <ac:chgData name="Narcis Pica," userId="7ab95714-edbf-49fb-a9ec-b16e796f8292" providerId="ADAL" clId="{2D8E0F9D-E442-4D93-AB52-E382B0B50F23}" dt="2024-10-22T12:06:27.593" v="661"/>
          <ac:grpSpMkLst>
            <pc:docMk/>
            <pc:sldMk cId="2777703669" sldId="2147474402"/>
            <ac:grpSpMk id="34" creationId="{8A1C9FFD-F630-94F2-B60B-8BECE4730D9A}"/>
          </ac:grpSpMkLst>
        </pc:grpChg>
        <pc:grpChg chg="add mod">
          <ac:chgData name="Narcis Pica," userId="7ab95714-edbf-49fb-a9ec-b16e796f8292" providerId="ADAL" clId="{2D8E0F9D-E442-4D93-AB52-E382B0B50F23}" dt="2024-10-22T12:06:27.593" v="661"/>
          <ac:grpSpMkLst>
            <pc:docMk/>
            <pc:sldMk cId="2777703669" sldId="2147474402"/>
            <ac:grpSpMk id="37" creationId="{EAB6740B-B7FD-ED51-19C4-C40C7BF92975}"/>
          </ac:grpSpMkLst>
        </pc:grpChg>
        <pc:grpChg chg="add mod">
          <ac:chgData name="Narcis Pica," userId="7ab95714-edbf-49fb-a9ec-b16e796f8292" providerId="ADAL" clId="{2D8E0F9D-E442-4D93-AB52-E382B0B50F23}" dt="2024-10-22T12:06:27.593" v="661"/>
          <ac:grpSpMkLst>
            <pc:docMk/>
            <pc:sldMk cId="2777703669" sldId="2147474402"/>
            <ac:grpSpMk id="41" creationId="{E829081B-3894-51EC-7D70-B00A91B59874}"/>
          </ac:grpSpMkLst>
        </pc:grp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6" creationId="{CF12835E-2F1B-69AC-8BEA-35B8261CECFE}"/>
          </ac:picMkLst>
        </pc:pic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7" creationId="{84FF90B1-2B08-61AA-0B96-D1641D06D7AB}"/>
          </ac:picMkLst>
        </pc:pic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8" creationId="{31012E9C-A673-4F3E-165E-2615B9295465}"/>
          </ac:picMkLst>
        </pc:pic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9" creationId="{C82945AE-5E0D-E862-D6BF-57FC5339519C}"/>
          </ac:picMkLst>
        </pc:pic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20" creationId="{0E89C53E-C280-0F8E-6047-0A220AE7DFC1}"/>
          </ac:picMkLst>
        </pc:picChg>
        <pc:picChg chg="del">
          <ac:chgData name="Narcis Pica," userId="7ab95714-edbf-49fb-a9ec-b16e796f8292" providerId="ADAL" clId="{2D8E0F9D-E442-4D93-AB52-E382B0B50F23}" dt="2024-10-22T12:06:16.823" v="660" actId="478"/>
          <ac:picMkLst>
            <pc:docMk/>
            <pc:sldMk cId="2777703669" sldId="2147474402"/>
            <ac:picMk id="27" creationId="{E9F4C167-ADF2-341E-6D81-ABD713A20EBD}"/>
          </ac:picMkLst>
        </pc:picChg>
        <pc:picChg chg="add mod">
          <ac:chgData name="Narcis Pica," userId="7ab95714-edbf-49fb-a9ec-b16e796f8292" providerId="ADAL" clId="{2D8E0F9D-E442-4D93-AB52-E382B0B50F23}" dt="2024-10-22T12:06:27.593" v="661"/>
          <ac:picMkLst>
            <pc:docMk/>
            <pc:sldMk cId="2777703669" sldId="2147474402"/>
            <ac:picMk id="28" creationId="{C852D4E1-D3C1-384A-471D-72212271AC58}"/>
          </ac:picMkLst>
        </pc:picChg>
        <pc:picChg chg="add mod">
          <ac:chgData name="Narcis Pica," userId="7ab95714-edbf-49fb-a9ec-b16e796f8292" providerId="ADAL" clId="{2D8E0F9D-E442-4D93-AB52-E382B0B50F23}" dt="2024-10-22T12:06:27.593" v="661"/>
          <ac:picMkLst>
            <pc:docMk/>
            <pc:sldMk cId="2777703669" sldId="2147474402"/>
            <ac:picMk id="29" creationId="{D32612E5-74F2-06F9-12F3-822FDD08F4BF}"/>
          </ac:picMkLst>
        </pc:picChg>
        <pc:picChg chg="add mod">
          <ac:chgData name="Narcis Pica," userId="7ab95714-edbf-49fb-a9ec-b16e796f8292" providerId="ADAL" clId="{2D8E0F9D-E442-4D93-AB52-E382B0B50F23}" dt="2024-10-22T12:06:27.593" v="661"/>
          <ac:picMkLst>
            <pc:docMk/>
            <pc:sldMk cId="2777703669" sldId="2147474402"/>
            <ac:picMk id="30" creationId="{0CF4BD42-8B3C-4A24-A4CD-B8216E488459}"/>
          </ac:picMkLst>
        </pc:picChg>
        <pc:picChg chg="add mod">
          <ac:chgData name="Narcis Pica," userId="7ab95714-edbf-49fb-a9ec-b16e796f8292" providerId="ADAL" clId="{2D8E0F9D-E442-4D93-AB52-E382B0B50F23}" dt="2024-10-22T12:06:27.593" v="661"/>
          <ac:picMkLst>
            <pc:docMk/>
            <pc:sldMk cId="2777703669" sldId="2147474402"/>
            <ac:picMk id="40" creationId="{91DF674C-C08F-7A44-F2D2-0C5F3515A6F6}"/>
          </ac:picMkLst>
        </pc:picChg>
        <pc:picChg chg="add del mod">
          <ac:chgData name="Narcis Pica," userId="7ab95714-edbf-49fb-a9ec-b16e796f8292" providerId="ADAL" clId="{2D8E0F9D-E442-4D93-AB52-E382B0B50F23}" dt="2024-10-23T15:41:50.121" v="1211" actId="478"/>
          <ac:picMkLst>
            <pc:docMk/>
            <pc:sldMk cId="2777703669" sldId="2147474402"/>
            <ac:picMk id="44" creationId="{7A196D1E-0A5A-27D3-661C-EC880266EFA7}"/>
          </ac:picMkLst>
        </pc:picChg>
        <pc:cxnChg chg="del">
          <ac:chgData name="Narcis Pica," userId="7ab95714-edbf-49fb-a9ec-b16e796f8292" providerId="ADAL" clId="{2D8E0F9D-E442-4D93-AB52-E382B0B50F23}" dt="2024-10-22T12:06:16.823" v="660" actId="478"/>
          <ac:cxnSpMkLst>
            <pc:docMk/>
            <pc:sldMk cId="2777703669" sldId="2147474402"/>
            <ac:cxnSpMk id="11" creationId="{B97DAB56-1936-CA5A-7582-80E08D0C72F6}"/>
          </ac:cxnSpMkLst>
        </pc:cxnChg>
        <pc:cxnChg chg="del">
          <ac:chgData name="Narcis Pica," userId="7ab95714-edbf-49fb-a9ec-b16e796f8292" providerId="ADAL" clId="{2D8E0F9D-E442-4D93-AB52-E382B0B50F23}" dt="2024-10-22T12:06:16.823" v="660" actId="478"/>
          <ac:cxnSpMkLst>
            <pc:docMk/>
            <pc:sldMk cId="2777703669" sldId="2147474402"/>
            <ac:cxnSpMk id="12" creationId="{CD5F1D3E-C809-F9AE-C0BD-A23814AB93D1}"/>
          </ac:cxnSpMkLst>
        </pc:cxnChg>
        <pc:cxnChg chg="del">
          <ac:chgData name="Narcis Pica," userId="7ab95714-edbf-49fb-a9ec-b16e796f8292" providerId="ADAL" clId="{2D8E0F9D-E442-4D93-AB52-E382B0B50F23}" dt="2024-10-22T12:06:16.823" v="660" actId="478"/>
          <ac:cxnSpMkLst>
            <pc:docMk/>
            <pc:sldMk cId="2777703669" sldId="2147474402"/>
            <ac:cxnSpMk id="13" creationId="{59A64298-062A-2D81-A1DD-DBC365BD4A0D}"/>
          </ac:cxnSpMkLst>
        </pc:cxnChg>
        <pc:cxnChg chg="add mod">
          <ac:chgData name="Narcis Pica," userId="7ab95714-edbf-49fb-a9ec-b16e796f8292" providerId="ADAL" clId="{2D8E0F9D-E442-4D93-AB52-E382B0B50F23}" dt="2024-10-22T12:06:27.593" v="661"/>
          <ac:cxnSpMkLst>
            <pc:docMk/>
            <pc:sldMk cId="2777703669" sldId="2147474402"/>
            <ac:cxnSpMk id="32" creationId="{6C0303D7-0C02-D650-C6FC-BFDBE6CD1F06}"/>
          </ac:cxnSpMkLst>
        </pc:cxnChg>
        <pc:cxnChg chg="add mod">
          <ac:chgData name="Narcis Pica," userId="7ab95714-edbf-49fb-a9ec-b16e796f8292" providerId="ADAL" clId="{2D8E0F9D-E442-4D93-AB52-E382B0B50F23}" dt="2024-10-22T12:06:27.593" v="661"/>
          <ac:cxnSpMkLst>
            <pc:docMk/>
            <pc:sldMk cId="2777703669" sldId="2147474402"/>
            <ac:cxnSpMk id="33" creationId="{0B796012-697C-0644-21D0-9EE708F05E42}"/>
          </ac:cxnSpMkLst>
        </pc:cxnChg>
      </pc:sldChg>
      <pc:sldChg chg="del">
        <pc:chgData name="Narcis Pica," userId="7ab95714-edbf-49fb-a9ec-b16e796f8292" providerId="ADAL" clId="{2D8E0F9D-E442-4D93-AB52-E382B0B50F23}" dt="2024-10-22T11:35:40.221" v="37" actId="47"/>
        <pc:sldMkLst>
          <pc:docMk/>
          <pc:sldMk cId="3133190768" sldId="2147474402"/>
        </pc:sldMkLst>
      </pc:sldChg>
      <pc:sldChg chg="del">
        <pc:chgData name="Narcis Pica," userId="7ab95714-edbf-49fb-a9ec-b16e796f8292" providerId="ADAL" clId="{2D8E0F9D-E442-4D93-AB52-E382B0B50F23}" dt="2024-10-22T11:35:40.422" v="38" actId="47"/>
        <pc:sldMkLst>
          <pc:docMk/>
          <pc:sldMk cId="1381592196" sldId="2147474403"/>
        </pc:sldMkLst>
      </pc:sldChg>
      <pc:sldChg chg="addSp modSp add mod ord modAnim">
        <pc:chgData name="Narcis Pica," userId="7ab95714-edbf-49fb-a9ec-b16e796f8292" providerId="ADAL" clId="{2D8E0F9D-E442-4D93-AB52-E382B0B50F23}" dt="2024-10-24T08:44:09.980" v="1473" actId="20577"/>
        <pc:sldMkLst>
          <pc:docMk/>
          <pc:sldMk cId="2501548336" sldId="2147474403"/>
        </pc:sldMkLst>
        <pc:spChg chg="mod ord">
          <ac:chgData name="Narcis Pica," userId="7ab95714-edbf-49fb-a9ec-b16e796f8292" providerId="ADAL" clId="{2D8E0F9D-E442-4D93-AB52-E382B0B50F23}" dt="2024-10-24T08:43:53.207" v="1451" actId="207"/>
          <ac:spMkLst>
            <pc:docMk/>
            <pc:sldMk cId="2501548336" sldId="2147474403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8:44:09.980" v="1473" actId="20577"/>
          <ac:spMkLst>
            <pc:docMk/>
            <pc:sldMk cId="2501548336" sldId="2147474403"/>
            <ac:spMk id="6" creationId="{C54BF570-B0C2-C581-A078-05A366AAE727}"/>
          </ac:spMkLst>
        </pc:spChg>
        <pc:spChg chg="add mod">
          <ac:chgData name="Narcis Pica," userId="7ab95714-edbf-49fb-a9ec-b16e796f8292" providerId="ADAL" clId="{2D8E0F9D-E442-4D93-AB52-E382B0B50F23}" dt="2024-10-22T12:40:39.987" v="1013"/>
          <ac:spMkLst>
            <pc:docMk/>
            <pc:sldMk cId="2501548336" sldId="2147474403"/>
            <ac:spMk id="10" creationId="{38D32B68-DAB6-B5D8-4A5A-38437D7B1017}"/>
          </ac:spMkLst>
        </pc:spChg>
        <pc:spChg chg="add mod">
          <ac:chgData name="Narcis Pica," userId="7ab95714-edbf-49fb-a9ec-b16e796f8292" providerId="ADAL" clId="{2D8E0F9D-E442-4D93-AB52-E382B0B50F23}" dt="2024-10-22T12:40:39.987" v="1013"/>
          <ac:spMkLst>
            <pc:docMk/>
            <pc:sldMk cId="2501548336" sldId="2147474403"/>
            <ac:spMk id="11" creationId="{B5C8271A-552C-123B-CF5D-1705019D1982}"/>
          </ac:spMkLst>
        </pc:spChg>
        <pc:picChg chg="add mod">
          <ac:chgData name="Narcis Pica," userId="7ab95714-edbf-49fb-a9ec-b16e796f8292" providerId="ADAL" clId="{2D8E0F9D-E442-4D93-AB52-E382B0B50F23}" dt="2024-10-22T12:40:39.987" v="1013"/>
          <ac:picMkLst>
            <pc:docMk/>
            <pc:sldMk cId="2501548336" sldId="2147474403"/>
            <ac:picMk id="7" creationId="{945C749D-A522-26E5-821A-1C71C167023E}"/>
          </ac:picMkLst>
        </pc:picChg>
        <pc:picChg chg="add mod">
          <ac:chgData name="Narcis Pica," userId="7ab95714-edbf-49fb-a9ec-b16e796f8292" providerId="ADAL" clId="{2D8E0F9D-E442-4D93-AB52-E382B0B50F23}" dt="2024-10-22T12:40:39.987" v="1013"/>
          <ac:picMkLst>
            <pc:docMk/>
            <pc:sldMk cId="2501548336" sldId="2147474403"/>
            <ac:picMk id="8" creationId="{2547AFB8-2337-5AA5-14D2-FBF5F329DB4F}"/>
          </ac:picMkLst>
        </pc:picChg>
        <pc:picChg chg="add mod">
          <ac:chgData name="Narcis Pica," userId="7ab95714-edbf-49fb-a9ec-b16e796f8292" providerId="ADAL" clId="{2D8E0F9D-E442-4D93-AB52-E382B0B50F23}" dt="2024-10-22T12:40:39.987" v="1013"/>
          <ac:picMkLst>
            <pc:docMk/>
            <pc:sldMk cId="2501548336" sldId="2147474403"/>
            <ac:picMk id="9" creationId="{D0C8AF6E-8F30-A514-0871-C388FFBEBC5E}"/>
          </ac:picMkLst>
        </pc:picChg>
        <pc:picChg chg="add mod">
          <ac:chgData name="Narcis Pica," userId="7ab95714-edbf-49fb-a9ec-b16e796f8292" providerId="ADAL" clId="{2D8E0F9D-E442-4D93-AB52-E382B0B50F23}" dt="2024-10-22T12:40:39.987" v="1013"/>
          <ac:picMkLst>
            <pc:docMk/>
            <pc:sldMk cId="2501548336" sldId="2147474403"/>
            <ac:picMk id="12" creationId="{94E0EDF9-3E71-5620-4FEB-23D7F3A2A73D}"/>
          </ac:picMkLst>
        </pc:picChg>
      </pc:sldChg>
      <pc:sldChg chg="del">
        <pc:chgData name="Narcis Pica," userId="7ab95714-edbf-49fb-a9ec-b16e796f8292" providerId="ADAL" clId="{2D8E0F9D-E442-4D93-AB52-E382B0B50F23}" dt="2024-10-22T11:35:41.277" v="42" actId="47"/>
        <pc:sldMkLst>
          <pc:docMk/>
          <pc:sldMk cId="962082115" sldId="2147474404"/>
        </pc:sldMkLst>
      </pc:sldChg>
      <pc:sldChg chg="addSp delSp modSp add mod ord modAnim">
        <pc:chgData name="Narcis Pica," userId="7ab95714-edbf-49fb-a9ec-b16e796f8292" providerId="ADAL" clId="{2D8E0F9D-E442-4D93-AB52-E382B0B50F23}" dt="2024-10-29T11:01:30.159" v="2803" actId="478"/>
        <pc:sldMkLst>
          <pc:docMk/>
          <pc:sldMk cId="3127176154" sldId="2147474404"/>
        </pc:sldMkLst>
        <pc:spChg chg="mod ord">
          <ac:chgData name="Narcis Pica," userId="7ab95714-edbf-49fb-a9ec-b16e796f8292" providerId="ADAL" clId="{2D8E0F9D-E442-4D93-AB52-E382B0B50F23}" dt="2024-10-24T08:41:58.910" v="1358" actId="207"/>
          <ac:spMkLst>
            <pc:docMk/>
            <pc:sldMk cId="3127176154" sldId="2147474404"/>
            <ac:spMk id="2" creationId="{99F11603-72A6-82D3-C9AC-B16AA52C186C}"/>
          </ac:spMkLst>
        </pc:spChg>
        <pc:spChg chg="add mod ord">
          <ac:chgData name="Narcis Pica," userId="7ab95714-edbf-49fb-a9ec-b16e796f8292" providerId="ADAL" clId="{2D8E0F9D-E442-4D93-AB52-E382B0B50F23}" dt="2024-10-24T08:43:46.794" v="1450" actId="20577"/>
          <ac:spMkLst>
            <pc:docMk/>
            <pc:sldMk cId="3127176154" sldId="2147474404"/>
            <ac:spMk id="6" creationId="{6E18B51A-D1AA-293A-C6D7-89C84956B048}"/>
          </ac:spMkLst>
        </pc:spChg>
        <pc:spChg chg="add mod">
          <ac:chgData name="Narcis Pica," userId="7ab95714-edbf-49fb-a9ec-b16e796f8292" providerId="ADAL" clId="{2D8E0F9D-E442-4D93-AB52-E382B0B50F23}" dt="2024-10-22T12:38:35.177" v="982"/>
          <ac:spMkLst>
            <pc:docMk/>
            <pc:sldMk cId="3127176154" sldId="2147474404"/>
            <ac:spMk id="10" creationId="{EBEC6507-8756-9BB7-2CBA-24B9627880A6}"/>
          </ac:spMkLst>
        </pc:spChg>
        <pc:spChg chg="add mod">
          <ac:chgData name="Narcis Pica," userId="7ab95714-edbf-49fb-a9ec-b16e796f8292" providerId="ADAL" clId="{2D8E0F9D-E442-4D93-AB52-E382B0B50F23}" dt="2024-10-22T12:38:35.177" v="982"/>
          <ac:spMkLst>
            <pc:docMk/>
            <pc:sldMk cId="3127176154" sldId="2147474404"/>
            <ac:spMk id="11" creationId="{1F8AA3DD-25A0-ECE3-A810-0DB8990D693D}"/>
          </ac:spMkLst>
        </pc:spChg>
        <pc:picChg chg="add mod">
          <ac:chgData name="Narcis Pica," userId="7ab95714-edbf-49fb-a9ec-b16e796f8292" providerId="ADAL" clId="{2D8E0F9D-E442-4D93-AB52-E382B0B50F23}" dt="2024-10-22T12:38:35.177" v="982"/>
          <ac:picMkLst>
            <pc:docMk/>
            <pc:sldMk cId="3127176154" sldId="2147474404"/>
            <ac:picMk id="7" creationId="{FB1B9DEA-F09B-CEFD-FCEE-1E4D75BD351E}"/>
          </ac:picMkLst>
        </pc:picChg>
        <pc:picChg chg="add del mod">
          <ac:chgData name="Narcis Pica," userId="7ab95714-edbf-49fb-a9ec-b16e796f8292" providerId="ADAL" clId="{2D8E0F9D-E442-4D93-AB52-E382B0B50F23}" dt="2024-10-29T11:01:30.159" v="2803" actId="478"/>
          <ac:picMkLst>
            <pc:docMk/>
            <pc:sldMk cId="3127176154" sldId="2147474404"/>
            <ac:picMk id="8" creationId="{CFAA8B48-D476-93BD-EC32-4B0C726A10C4}"/>
          </ac:picMkLst>
        </pc:picChg>
        <pc:picChg chg="add mod">
          <ac:chgData name="Narcis Pica," userId="7ab95714-edbf-49fb-a9ec-b16e796f8292" providerId="ADAL" clId="{2D8E0F9D-E442-4D93-AB52-E382B0B50F23}" dt="2024-10-29T10:58:08.187" v="2795" actId="1076"/>
          <ac:picMkLst>
            <pc:docMk/>
            <pc:sldMk cId="3127176154" sldId="2147474404"/>
            <ac:picMk id="9" creationId="{F5A1A3D1-E88B-D4AB-8AE8-26EE2E1E56F3}"/>
          </ac:picMkLst>
        </pc:picChg>
        <pc:picChg chg="add mod">
          <ac:chgData name="Narcis Pica," userId="7ab95714-edbf-49fb-a9ec-b16e796f8292" providerId="ADAL" clId="{2D8E0F9D-E442-4D93-AB52-E382B0B50F23}" dt="2024-10-22T12:38:35.177" v="982"/>
          <ac:picMkLst>
            <pc:docMk/>
            <pc:sldMk cId="3127176154" sldId="2147474404"/>
            <ac:picMk id="12" creationId="{9FAF99FA-5E8D-F832-F272-1AE70B1FBD72}"/>
          </ac:picMkLst>
        </pc:picChg>
        <pc:picChg chg="add mod ord">
          <ac:chgData name="Narcis Pica," userId="7ab95714-edbf-49fb-a9ec-b16e796f8292" providerId="ADAL" clId="{2D8E0F9D-E442-4D93-AB52-E382B0B50F23}" dt="2024-10-29T11:01:28.815" v="2802" actId="167"/>
          <ac:picMkLst>
            <pc:docMk/>
            <pc:sldMk cId="3127176154" sldId="2147474404"/>
            <ac:picMk id="14" creationId="{33FA8776-7DB8-BA35-03EE-E8039114D67E}"/>
          </ac:picMkLst>
        </pc:picChg>
      </pc:sldChg>
      <pc:sldChg chg="addSp delSp modSp add mod modAnim">
        <pc:chgData name="Narcis Pica," userId="7ab95714-edbf-49fb-a9ec-b16e796f8292" providerId="ADAL" clId="{2D8E0F9D-E442-4D93-AB52-E382B0B50F23}" dt="2024-10-23T16:01:53.734" v="1347"/>
        <pc:sldMkLst>
          <pc:docMk/>
          <pc:sldMk cId="1056035390" sldId="2147474405"/>
        </pc:sldMkLst>
        <pc:spChg chg="mod">
          <ac:chgData name="Narcis Pica," userId="7ab95714-edbf-49fb-a9ec-b16e796f8292" providerId="ADAL" clId="{2D8E0F9D-E442-4D93-AB52-E382B0B50F23}" dt="2024-10-22T12:31:49.950" v="914" actId="5793"/>
          <ac:spMkLst>
            <pc:docMk/>
            <pc:sldMk cId="1056035390" sldId="2147474405"/>
            <ac:spMk id="2" creationId="{99F11603-72A6-82D3-C9AC-B16AA52C186C}"/>
          </ac:spMkLst>
        </pc:spChg>
        <pc:grpChg chg="del">
          <ac:chgData name="Narcis Pica," userId="7ab95714-edbf-49fb-a9ec-b16e796f8292" providerId="ADAL" clId="{2D8E0F9D-E442-4D93-AB52-E382B0B50F23}" dt="2024-10-22T12:31:30.384" v="866" actId="478"/>
          <ac:grpSpMkLst>
            <pc:docMk/>
            <pc:sldMk cId="1056035390" sldId="2147474405"/>
            <ac:grpSpMk id="6" creationId="{C4A04697-91E4-D416-096A-3C9C8BFFDA19}"/>
          </ac:grpSpMkLst>
        </pc:grpChg>
        <pc:picChg chg="add mod">
          <ac:chgData name="Narcis Pica," userId="7ab95714-edbf-49fb-a9ec-b16e796f8292" providerId="ADAL" clId="{2D8E0F9D-E442-4D93-AB52-E382B0B50F23}" dt="2024-10-22T12:35:48.691" v="918" actId="14100"/>
          <ac:picMkLst>
            <pc:docMk/>
            <pc:sldMk cId="1056035390" sldId="2147474405"/>
            <ac:picMk id="10" creationId="{E4F605EB-5F27-9417-C15E-06ACF59A5BAD}"/>
          </ac:picMkLst>
        </pc:picChg>
      </pc:sldChg>
      <pc:sldChg chg="del">
        <pc:chgData name="Narcis Pica," userId="7ab95714-edbf-49fb-a9ec-b16e796f8292" providerId="ADAL" clId="{2D8E0F9D-E442-4D93-AB52-E382B0B50F23}" dt="2024-10-22T11:35:41.485" v="43" actId="47"/>
        <pc:sldMkLst>
          <pc:docMk/>
          <pc:sldMk cId="2183185916" sldId="2147474405"/>
        </pc:sldMkLst>
      </pc:sldChg>
      <pc:sldChg chg="addSp delSp modSp add mod ord modAnim">
        <pc:chgData name="Narcis Pica," userId="7ab95714-edbf-49fb-a9ec-b16e796f8292" providerId="ADAL" clId="{2D8E0F9D-E442-4D93-AB52-E382B0B50F23}" dt="2024-10-23T15:59:56.484" v="1330"/>
        <pc:sldMkLst>
          <pc:docMk/>
          <pc:sldMk cId="45340138" sldId="2147474406"/>
        </pc:sldMkLst>
        <pc:spChg chg="mod">
          <ac:chgData name="Narcis Pica," userId="7ab95714-edbf-49fb-a9ec-b16e796f8292" providerId="ADAL" clId="{2D8E0F9D-E442-4D93-AB52-E382B0B50F23}" dt="2024-10-23T15:52:04.670" v="1268" actId="20577"/>
          <ac:spMkLst>
            <pc:docMk/>
            <pc:sldMk cId="45340138" sldId="2147474406"/>
            <ac:spMk id="2" creationId="{99F11603-72A6-82D3-C9AC-B16AA52C186C}"/>
          </ac:spMkLst>
        </pc:spChg>
        <pc:spChg chg="add del mod">
          <ac:chgData name="Narcis Pica," userId="7ab95714-edbf-49fb-a9ec-b16e796f8292" providerId="ADAL" clId="{2D8E0F9D-E442-4D93-AB52-E382B0B50F23}" dt="2024-10-23T15:49:03.196" v="1250" actId="478"/>
          <ac:spMkLst>
            <pc:docMk/>
            <pc:sldMk cId="45340138" sldId="2147474406"/>
            <ac:spMk id="6" creationId="{0B5C561E-1B22-2348-B5FB-F0A06AAAFC1A}"/>
          </ac:spMkLst>
        </pc:spChg>
        <pc:spChg chg="add mod">
          <ac:chgData name="Narcis Pica," userId="7ab95714-edbf-49fb-a9ec-b16e796f8292" providerId="ADAL" clId="{2D8E0F9D-E442-4D93-AB52-E382B0B50F23}" dt="2024-10-23T15:48:48.241" v="1248" actId="1076"/>
          <ac:spMkLst>
            <pc:docMk/>
            <pc:sldMk cId="45340138" sldId="2147474406"/>
            <ac:spMk id="7" creationId="{A6B6DDFF-F2AA-13F0-1F30-B688FD0C7F5C}"/>
          </ac:spMkLst>
        </pc:spChg>
        <pc:picChg chg="add mod">
          <ac:chgData name="Narcis Pica," userId="7ab95714-edbf-49fb-a9ec-b16e796f8292" providerId="ADAL" clId="{2D8E0F9D-E442-4D93-AB52-E382B0B50F23}" dt="2024-10-23T15:48:48.241" v="1248" actId="1076"/>
          <ac:picMkLst>
            <pc:docMk/>
            <pc:sldMk cId="45340138" sldId="2147474406"/>
            <ac:picMk id="8" creationId="{26B39457-6795-F98F-7E04-58C2B98ED576}"/>
          </ac:picMkLst>
        </pc:picChg>
        <pc:picChg chg="add mod">
          <ac:chgData name="Narcis Pica," userId="7ab95714-edbf-49fb-a9ec-b16e796f8292" providerId="ADAL" clId="{2D8E0F9D-E442-4D93-AB52-E382B0B50F23}" dt="2024-10-23T15:49:49.356" v="1254" actId="1076"/>
          <ac:picMkLst>
            <pc:docMk/>
            <pc:sldMk cId="45340138" sldId="2147474406"/>
            <ac:picMk id="9" creationId="{27B7B6AB-7414-C2FD-7380-047F40C657B2}"/>
          </ac:picMkLst>
        </pc:picChg>
        <pc:picChg chg="add mod">
          <ac:chgData name="Narcis Pica," userId="7ab95714-edbf-49fb-a9ec-b16e796f8292" providerId="ADAL" clId="{2D8E0F9D-E442-4D93-AB52-E382B0B50F23}" dt="2024-10-23T15:50:00.907" v="1257" actId="1076"/>
          <ac:picMkLst>
            <pc:docMk/>
            <pc:sldMk cId="45340138" sldId="2147474406"/>
            <ac:picMk id="10" creationId="{1B047041-32CC-1B53-61CF-C4DDDABD73BC}"/>
          </ac:picMkLst>
        </pc:picChg>
      </pc:sldChg>
      <pc:sldChg chg="del">
        <pc:chgData name="Narcis Pica," userId="7ab95714-edbf-49fb-a9ec-b16e796f8292" providerId="ADAL" clId="{2D8E0F9D-E442-4D93-AB52-E382B0B50F23}" dt="2024-10-22T11:35:41.662" v="44" actId="47"/>
        <pc:sldMkLst>
          <pc:docMk/>
          <pc:sldMk cId="3307496300" sldId="2147474406"/>
        </pc:sldMkLst>
      </pc:sldChg>
      <pc:sldChg chg="del">
        <pc:chgData name="Narcis Pica," userId="7ab95714-edbf-49fb-a9ec-b16e796f8292" providerId="ADAL" clId="{2D8E0F9D-E442-4D93-AB52-E382B0B50F23}" dt="2024-10-22T11:35:41.894" v="45" actId="47"/>
        <pc:sldMkLst>
          <pc:docMk/>
          <pc:sldMk cId="1231200136" sldId="2147474407"/>
        </pc:sldMkLst>
      </pc:sldChg>
      <pc:sldChg chg="addSp modSp add mod modAnim">
        <pc:chgData name="Narcis Pica," userId="7ab95714-edbf-49fb-a9ec-b16e796f8292" providerId="ADAL" clId="{2D8E0F9D-E442-4D93-AB52-E382B0B50F23}" dt="2024-10-24T09:26:13.545" v="2770"/>
        <pc:sldMkLst>
          <pc:docMk/>
          <pc:sldMk cId="1875492598" sldId="2147474407"/>
        </pc:sldMkLst>
        <pc:spChg chg="mod">
          <ac:chgData name="Narcis Pica," userId="7ab95714-edbf-49fb-a9ec-b16e796f8292" providerId="ADAL" clId="{2D8E0F9D-E442-4D93-AB52-E382B0B50F23}" dt="2024-10-24T09:24:22.855" v="2763" actId="5793"/>
          <ac:spMkLst>
            <pc:docMk/>
            <pc:sldMk cId="1875492598" sldId="2147474407"/>
            <ac:spMk id="2" creationId="{99F11603-72A6-82D3-C9AC-B16AA52C186C}"/>
          </ac:spMkLst>
        </pc:spChg>
        <pc:picChg chg="add mod">
          <ac:chgData name="Narcis Pica," userId="7ab95714-edbf-49fb-a9ec-b16e796f8292" providerId="ADAL" clId="{2D8E0F9D-E442-4D93-AB52-E382B0B50F23}" dt="2024-10-22T15:24:25.829" v="1169" actId="14100"/>
          <ac:picMkLst>
            <pc:docMk/>
            <pc:sldMk cId="1875492598" sldId="2147474407"/>
            <ac:picMk id="7" creationId="{A92239C9-C94F-530A-892C-930A1ECE5F30}"/>
          </ac:picMkLst>
        </pc:picChg>
      </pc:sldChg>
      <pc:sldChg chg="del">
        <pc:chgData name="Narcis Pica," userId="7ab95714-edbf-49fb-a9ec-b16e796f8292" providerId="ADAL" clId="{2D8E0F9D-E442-4D93-AB52-E382B0B50F23}" dt="2024-10-22T11:35:39.832" v="35" actId="47"/>
        <pc:sldMkLst>
          <pc:docMk/>
          <pc:sldMk cId="2819816330" sldId="2147474408"/>
        </pc:sldMkLst>
      </pc:sldChg>
      <pc:sldChg chg="addSp modSp add mod modAnim">
        <pc:chgData name="Narcis Pica," userId="7ab95714-edbf-49fb-a9ec-b16e796f8292" providerId="ADAL" clId="{2D8E0F9D-E442-4D93-AB52-E382B0B50F23}" dt="2024-10-23T16:00:16.629" v="1333"/>
        <pc:sldMkLst>
          <pc:docMk/>
          <pc:sldMk cId="4290223027" sldId="2147474408"/>
        </pc:sldMkLst>
        <pc:spChg chg="mod">
          <ac:chgData name="Narcis Pica," userId="7ab95714-edbf-49fb-a9ec-b16e796f8292" providerId="ADAL" clId="{2D8E0F9D-E442-4D93-AB52-E382B0B50F23}" dt="2024-10-22T12:59:35.408" v="1095" actId="20577"/>
          <ac:spMkLst>
            <pc:docMk/>
            <pc:sldMk cId="4290223027" sldId="2147474408"/>
            <ac:spMk id="2" creationId="{99F11603-72A6-82D3-C9AC-B16AA52C186C}"/>
          </ac:spMkLst>
        </pc:spChg>
        <pc:picChg chg="add mod">
          <ac:chgData name="Narcis Pica," userId="7ab95714-edbf-49fb-a9ec-b16e796f8292" providerId="ADAL" clId="{2D8E0F9D-E442-4D93-AB52-E382B0B50F23}" dt="2024-10-22T13:04:22.283" v="1113"/>
          <ac:picMkLst>
            <pc:docMk/>
            <pc:sldMk cId="4290223027" sldId="2147474408"/>
            <ac:picMk id="6" creationId="{D9E28C5B-CA4E-84B4-7A96-2C303BECA0C3}"/>
          </ac:picMkLst>
        </pc:picChg>
        <pc:picChg chg="add mod">
          <ac:chgData name="Narcis Pica," userId="7ab95714-edbf-49fb-a9ec-b16e796f8292" providerId="ADAL" clId="{2D8E0F9D-E442-4D93-AB52-E382B0B50F23}" dt="2024-10-22T13:04:22.283" v="1113"/>
          <ac:picMkLst>
            <pc:docMk/>
            <pc:sldMk cId="4290223027" sldId="2147474408"/>
            <ac:picMk id="7" creationId="{0B40C9B7-56AE-D5B5-4BB0-F1E844C9EE98}"/>
          </ac:picMkLst>
        </pc:picChg>
      </pc:sldChg>
      <pc:sldChg chg="addSp delSp modSp add del mod ord delAnim modAnim">
        <pc:chgData name="Narcis Pica," userId="7ab95714-edbf-49fb-a9ec-b16e796f8292" providerId="ADAL" clId="{2D8E0F9D-E442-4D93-AB52-E382B0B50F23}" dt="2024-10-24T09:14:37.126" v="2232" actId="47"/>
        <pc:sldMkLst>
          <pc:docMk/>
          <pc:sldMk cId="2819816330" sldId="2147474409"/>
        </pc:sldMkLst>
        <pc:grpChg chg="add mod">
          <ac:chgData name="Narcis Pica," userId="7ab95714-edbf-49fb-a9ec-b16e796f8292" providerId="ADAL" clId="{2D8E0F9D-E442-4D93-AB52-E382B0B50F23}" dt="2024-10-22T14:01:20.561" v="1155" actId="1076"/>
          <ac:grpSpMkLst>
            <pc:docMk/>
            <pc:sldMk cId="2819816330" sldId="2147474409"/>
            <ac:grpSpMk id="2" creationId="{4210EC9D-F396-29C2-CA41-BA1B2F2882D3}"/>
          </ac:grpSpMkLst>
        </pc:grpChg>
        <pc:picChg chg="mod">
          <ac:chgData name="Narcis Pica," userId="7ab95714-edbf-49fb-a9ec-b16e796f8292" providerId="ADAL" clId="{2D8E0F9D-E442-4D93-AB52-E382B0B50F23}" dt="2024-10-22T14:01:20.561" v="1155" actId="1076"/>
          <ac:picMkLst>
            <pc:docMk/>
            <pc:sldMk cId="2819816330" sldId="2147474409"/>
            <ac:picMk id="3" creationId="{3A248263-6E5C-6F24-A855-CCBCF203EC05}"/>
          </ac:picMkLst>
        </pc:picChg>
        <pc:picChg chg="mod">
          <ac:chgData name="Narcis Pica," userId="7ab95714-edbf-49fb-a9ec-b16e796f8292" providerId="ADAL" clId="{2D8E0F9D-E442-4D93-AB52-E382B0B50F23}" dt="2024-10-22T14:01:20.561" v="1155" actId="1076"/>
          <ac:picMkLst>
            <pc:docMk/>
            <pc:sldMk cId="2819816330" sldId="2147474409"/>
            <ac:picMk id="6" creationId="{FB8D9ADC-1DC4-9699-EE6B-E1921CF1C1EB}"/>
          </ac:picMkLst>
        </pc:picChg>
        <pc:picChg chg="del">
          <ac:chgData name="Narcis Pica," userId="7ab95714-edbf-49fb-a9ec-b16e796f8292" providerId="ADAL" clId="{2D8E0F9D-E442-4D93-AB52-E382B0B50F23}" dt="2024-10-22T14:00:39.451" v="1142" actId="478"/>
          <ac:picMkLst>
            <pc:docMk/>
            <pc:sldMk cId="2819816330" sldId="2147474409"/>
            <ac:picMk id="16" creationId="{2896A654-A75F-A8B5-8A68-019186BFE598}"/>
          </ac:picMkLst>
        </pc:picChg>
        <pc:picChg chg="del">
          <ac:chgData name="Narcis Pica," userId="7ab95714-edbf-49fb-a9ec-b16e796f8292" providerId="ADAL" clId="{2D8E0F9D-E442-4D93-AB52-E382B0B50F23}" dt="2024-10-22T14:00:38.201" v="1141" actId="478"/>
          <ac:picMkLst>
            <pc:docMk/>
            <pc:sldMk cId="2819816330" sldId="2147474409"/>
            <ac:picMk id="17" creationId="{AD3380BA-83A7-306E-A347-C73ADE3469E2}"/>
          </ac:picMkLst>
        </pc:picChg>
        <pc:picChg chg="del">
          <ac:chgData name="Narcis Pica," userId="7ab95714-edbf-49fb-a9ec-b16e796f8292" providerId="ADAL" clId="{2D8E0F9D-E442-4D93-AB52-E382B0B50F23}" dt="2024-10-22T14:00:42.018" v="1144" actId="478"/>
          <ac:picMkLst>
            <pc:docMk/>
            <pc:sldMk cId="2819816330" sldId="2147474409"/>
            <ac:picMk id="19" creationId="{9641FC08-8BF2-C057-1B19-313F20A0C798}"/>
          </ac:picMkLst>
        </pc:picChg>
        <pc:picChg chg="del">
          <ac:chgData name="Narcis Pica," userId="7ab95714-edbf-49fb-a9ec-b16e796f8292" providerId="ADAL" clId="{2D8E0F9D-E442-4D93-AB52-E382B0B50F23}" dt="2024-10-22T14:00:43.286" v="1145" actId="478"/>
          <ac:picMkLst>
            <pc:docMk/>
            <pc:sldMk cId="2819816330" sldId="2147474409"/>
            <ac:picMk id="20" creationId="{2172C388-61E6-9C12-6EF4-00FF3FA64EDD}"/>
          </ac:picMkLst>
        </pc:picChg>
        <pc:cxnChg chg="del">
          <ac:chgData name="Narcis Pica," userId="7ab95714-edbf-49fb-a9ec-b16e796f8292" providerId="ADAL" clId="{2D8E0F9D-E442-4D93-AB52-E382B0B50F23}" dt="2024-10-22T14:00:34.853" v="1139" actId="478"/>
          <ac:cxnSpMkLst>
            <pc:docMk/>
            <pc:sldMk cId="2819816330" sldId="2147474409"/>
            <ac:cxnSpMk id="24" creationId="{D1ED949F-5CAB-802C-BA9A-1DF931729F26}"/>
          </ac:cxnSpMkLst>
        </pc:cxnChg>
        <pc:cxnChg chg="del">
          <ac:chgData name="Narcis Pica," userId="7ab95714-edbf-49fb-a9ec-b16e796f8292" providerId="ADAL" clId="{2D8E0F9D-E442-4D93-AB52-E382B0B50F23}" dt="2024-10-22T14:00:36.710" v="1140" actId="478"/>
          <ac:cxnSpMkLst>
            <pc:docMk/>
            <pc:sldMk cId="2819816330" sldId="2147474409"/>
            <ac:cxnSpMk id="25" creationId="{B35A489E-0575-824B-C60D-283D2AFBC4FA}"/>
          </ac:cxnSpMkLst>
        </pc:cxnChg>
        <pc:cxnChg chg="del">
          <ac:chgData name="Narcis Pica," userId="7ab95714-edbf-49fb-a9ec-b16e796f8292" providerId="ADAL" clId="{2D8E0F9D-E442-4D93-AB52-E382B0B50F23}" dt="2024-10-22T14:00:40.809" v="1143" actId="478"/>
          <ac:cxnSpMkLst>
            <pc:docMk/>
            <pc:sldMk cId="2819816330" sldId="2147474409"/>
            <ac:cxnSpMk id="30" creationId="{898054E3-5383-520E-B608-D5DB0941D50B}"/>
          </ac:cxnSpMkLst>
        </pc:cxnChg>
        <pc:cxnChg chg="del">
          <ac:chgData name="Narcis Pica," userId="7ab95714-edbf-49fb-a9ec-b16e796f8292" providerId="ADAL" clId="{2D8E0F9D-E442-4D93-AB52-E382B0B50F23}" dt="2024-10-22T14:00:45.031" v="1146" actId="478"/>
          <ac:cxnSpMkLst>
            <pc:docMk/>
            <pc:sldMk cId="2819816330" sldId="2147474409"/>
            <ac:cxnSpMk id="31" creationId="{799967C7-1449-B206-021C-2A3290B8B799}"/>
          </ac:cxnSpMkLst>
        </pc:cxnChg>
      </pc:sldChg>
      <pc:sldChg chg="addSp modSp add mod ord modAnim">
        <pc:chgData name="Narcis Pica," userId="7ab95714-edbf-49fb-a9ec-b16e796f8292" providerId="ADAL" clId="{2D8E0F9D-E442-4D93-AB52-E382B0B50F23}" dt="2024-10-24T09:03:26.726" v="1821" actId="20577"/>
        <pc:sldMkLst>
          <pc:docMk/>
          <pc:sldMk cId="1873600852" sldId="2147474410"/>
        </pc:sldMkLst>
        <pc:spChg chg="mod">
          <ac:chgData name="Narcis Pica," userId="7ab95714-edbf-49fb-a9ec-b16e796f8292" providerId="ADAL" clId="{2D8E0F9D-E442-4D93-AB52-E382B0B50F23}" dt="2024-10-24T09:03:26.726" v="1821" actId="20577"/>
          <ac:spMkLst>
            <pc:docMk/>
            <pc:sldMk cId="1873600852" sldId="2147474410"/>
            <ac:spMk id="2" creationId="{99F11603-72A6-82D3-C9AC-B16AA52C186C}"/>
          </ac:spMkLst>
        </pc:spChg>
        <pc:picChg chg="add mod ord">
          <ac:chgData name="Narcis Pica," userId="7ab95714-edbf-49fb-a9ec-b16e796f8292" providerId="ADAL" clId="{2D8E0F9D-E442-4D93-AB52-E382B0B50F23}" dt="2024-10-24T09:02:50.812" v="1776" actId="1076"/>
          <ac:picMkLst>
            <pc:docMk/>
            <pc:sldMk cId="1873600852" sldId="2147474410"/>
            <ac:picMk id="6" creationId="{607D1428-FD5A-6B93-C620-4BAFCA22C67C}"/>
          </ac:picMkLst>
        </pc:picChg>
        <pc:picChg chg="add mod">
          <ac:chgData name="Narcis Pica," userId="7ab95714-edbf-49fb-a9ec-b16e796f8292" providerId="ADAL" clId="{2D8E0F9D-E442-4D93-AB52-E382B0B50F23}" dt="2024-10-24T09:02:48.764" v="1775" actId="1076"/>
          <ac:picMkLst>
            <pc:docMk/>
            <pc:sldMk cId="1873600852" sldId="2147474410"/>
            <ac:picMk id="7" creationId="{7C9DE402-B1F9-6F80-9F3A-A1591235AE3F}"/>
          </ac:picMkLst>
        </pc:picChg>
      </pc:sldChg>
      <pc:sldChg chg="add modAnim">
        <pc:chgData name="Narcis Pica," userId="7ab95714-edbf-49fb-a9ec-b16e796f8292" providerId="ADAL" clId="{2D8E0F9D-E442-4D93-AB52-E382B0B50F23}" dt="2024-10-24T09:01:11.741" v="1759"/>
        <pc:sldMkLst>
          <pc:docMk/>
          <pc:sldMk cId="387605005" sldId="2147474411"/>
        </pc:sldMkLst>
      </pc:sldChg>
      <pc:sldChg chg="addSp modSp add mod modAnim">
        <pc:chgData name="Narcis Pica," userId="7ab95714-edbf-49fb-a9ec-b16e796f8292" providerId="ADAL" clId="{2D8E0F9D-E442-4D93-AB52-E382B0B50F23}" dt="2024-10-29T11:05:49.302" v="2845"/>
        <pc:sldMkLst>
          <pc:docMk/>
          <pc:sldMk cId="2559537081" sldId="2147474412"/>
        </pc:sldMkLst>
        <pc:spChg chg="mod">
          <ac:chgData name="Narcis Pica," userId="7ab95714-edbf-49fb-a9ec-b16e796f8292" providerId="ADAL" clId="{2D8E0F9D-E442-4D93-AB52-E382B0B50F23}" dt="2024-10-23T15:52:27.565" v="1307" actId="20577"/>
          <ac:spMkLst>
            <pc:docMk/>
            <pc:sldMk cId="2559537081" sldId="2147474412"/>
            <ac:spMk id="2" creationId="{99F11603-72A6-82D3-C9AC-B16AA52C186C}"/>
          </ac:spMkLst>
        </pc:spChg>
        <pc:spChg chg="mod">
          <ac:chgData name="Narcis Pica," userId="7ab95714-edbf-49fb-a9ec-b16e796f8292" providerId="ADAL" clId="{2D8E0F9D-E442-4D93-AB52-E382B0B50F23}" dt="2024-10-23T15:51:28.506" v="1263"/>
          <ac:spMkLst>
            <pc:docMk/>
            <pc:sldMk cId="2559537081" sldId="2147474412"/>
            <ac:spMk id="8" creationId="{CE350109-BC96-A800-5FC1-91CF2E8922B9}"/>
          </ac:spMkLst>
        </pc:spChg>
        <pc:spChg chg="mod">
          <ac:chgData name="Narcis Pica," userId="7ab95714-edbf-49fb-a9ec-b16e796f8292" providerId="ADAL" clId="{2D8E0F9D-E442-4D93-AB52-E382B0B50F23}" dt="2024-10-23T15:51:28.506" v="1263"/>
          <ac:spMkLst>
            <pc:docMk/>
            <pc:sldMk cId="2559537081" sldId="2147474412"/>
            <ac:spMk id="11" creationId="{FB3725A6-1FA4-CAE0-E17A-7B9A56A225E9}"/>
          </ac:spMkLst>
        </pc:spChg>
        <pc:spChg chg="mod">
          <ac:chgData name="Narcis Pica," userId="7ab95714-edbf-49fb-a9ec-b16e796f8292" providerId="ADAL" clId="{2D8E0F9D-E442-4D93-AB52-E382B0B50F23}" dt="2024-10-23T15:53:22.578" v="1313" actId="1076"/>
          <ac:spMkLst>
            <pc:docMk/>
            <pc:sldMk cId="2559537081" sldId="2147474412"/>
            <ac:spMk id="13" creationId="{CAAEA040-3251-41DB-41DB-148CE661244F}"/>
          </ac:spMkLst>
        </pc:spChg>
        <pc:spChg chg="mod">
          <ac:chgData name="Narcis Pica," userId="7ab95714-edbf-49fb-a9ec-b16e796f8292" providerId="ADAL" clId="{2D8E0F9D-E442-4D93-AB52-E382B0B50F23}" dt="2024-10-23T15:51:28.506" v="1263"/>
          <ac:spMkLst>
            <pc:docMk/>
            <pc:sldMk cId="2559537081" sldId="2147474412"/>
            <ac:spMk id="15" creationId="{9ED1E6CB-6BCA-3972-C40A-85DAAE1AA8F6}"/>
          </ac:spMkLst>
        </pc:spChg>
        <pc:spChg chg="add mod">
          <ac:chgData name="Narcis Pica," userId="7ab95714-edbf-49fb-a9ec-b16e796f8292" providerId="ADAL" clId="{2D8E0F9D-E442-4D93-AB52-E382B0B50F23}" dt="2024-10-24T08:45:51.325" v="1480" actId="207"/>
          <ac:spMkLst>
            <pc:docMk/>
            <pc:sldMk cId="2559537081" sldId="2147474412"/>
            <ac:spMk id="16" creationId="{8010AA83-CC09-8BC8-005B-B133B9512B59}"/>
          </ac:spMkLst>
        </pc:spChg>
        <pc:spChg chg="add mod">
          <ac:chgData name="Narcis Pica," userId="7ab95714-edbf-49fb-a9ec-b16e796f8292" providerId="ADAL" clId="{2D8E0F9D-E442-4D93-AB52-E382B0B50F23}" dt="2024-10-29T11:05:23.135" v="2834" actId="164"/>
          <ac:spMkLst>
            <pc:docMk/>
            <pc:sldMk cId="2559537081" sldId="2147474412"/>
            <ac:spMk id="19" creationId="{328102BC-963D-B98E-37AC-70EF561D078A}"/>
          </ac:spMkLst>
        </pc:spChg>
        <pc:grpChg chg="add mod">
          <ac:chgData name="Narcis Pica," userId="7ab95714-edbf-49fb-a9ec-b16e796f8292" providerId="ADAL" clId="{2D8E0F9D-E442-4D93-AB52-E382B0B50F23}" dt="2024-10-23T15:53:36.084" v="1314" actId="1076"/>
          <ac:grpSpMkLst>
            <pc:docMk/>
            <pc:sldMk cId="2559537081" sldId="2147474412"/>
            <ac:grpSpMk id="7" creationId="{B0E0A474-BCAA-0A35-382A-D45C8058243A}"/>
          </ac:grpSpMkLst>
        </pc:grpChg>
        <pc:grpChg chg="add mod">
          <ac:chgData name="Narcis Pica," userId="7ab95714-edbf-49fb-a9ec-b16e796f8292" providerId="ADAL" clId="{2D8E0F9D-E442-4D93-AB52-E382B0B50F23}" dt="2024-10-23T15:51:28.506" v="1263"/>
          <ac:grpSpMkLst>
            <pc:docMk/>
            <pc:sldMk cId="2559537081" sldId="2147474412"/>
            <ac:grpSpMk id="12" creationId="{F90DA3F7-30AC-2596-B111-49E586A7638F}"/>
          </ac:grpSpMkLst>
        </pc:grpChg>
        <pc:grpChg chg="add mod">
          <ac:chgData name="Narcis Pica," userId="7ab95714-edbf-49fb-a9ec-b16e796f8292" providerId="ADAL" clId="{2D8E0F9D-E442-4D93-AB52-E382B0B50F23}" dt="2024-10-29T11:05:23.135" v="2834" actId="164"/>
          <ac:grpSpMkLst>
            <pc:docMk/>
            <pc:sldMk cId="2559537081" sldId="2147474412"/>
            <ac:grpSpMk id="20" creationId="{E315D6BA-535C-4BFB-7A46-5384E16A354E}"/>
          </ac:grpSpMkLst>
        </pc:grpChg>
        <pc:picChg chg="add mod ord">
          <ac:chgData name="Narcis Pica," userId="7ab95714-edbf-49fb-a9ec-b16e796f8292" providerId="ADAL" clId="{2D8E0F9D-E442-4D93-AB52-E382B0B50F23}" dt="2024-10-23T15:53:10.286" v="1312" actId="1076"/>
          <ac:picMkLst>
            <pc:docMk/>
            <pc:sldMk cId="2559537081" sldId="2147474412"/>
            <ac:picMk id="6" creationId="{DAF7373B-8427-FDE8-F821-1BAA1170BA5A}"/>
          </ac:picMkLst>
        </pc:picChg>
        <pc:picChg chg="mod">
          <ac:chgData name="Narcis Pica," userId="7ab95714-edbf-49fb-a9ec-b16e796f8292" providerId="ADAL" clId="{2D8E0F9D-E442-4D93-AB52-E382B0B50F23}" dt="2024-10-23T15:51:28.506" v="1263"/>
          <ac:picMkLst>
            <pc:docMk/>
            <pc:sldMk cId="2559537081" sldId="2147474412"/>
            <ac:picMk id="10" creationId="{C37A1456-C53D-283B-35AF-75A5909E783B}"/>
          </ac:picMkLst>
        </pc:picChg>
        <pc:picChg chg="add mod">
          <ac:chgData name="Narcis Pica," userId="7ab95714-edbf-49fb-a9ec-b16e796f8292" providerId="ADAL" clId="{2D8E0F9D-E442-4D93-AB52-E382B0B50F23}" dt="2024-10-29T11:05:23.135" v="2834" actId="164"/>
          <ac:picMkLst>
            <pc:docMk/>
            <pc:sldMk cId="2559537081" sldId="2147474412"/>
            <ac:picMk id="17" creationId="{3173C400-6552-6612-50B1-468011753D72}"/>
          </ac:picMkLst>
        </pc:picChg>
        <pc:picChg chg="add mod">
          <ac:chgData name="Narcis Pica," userId="7ab95714-edbf-49fb-a9ec-b16e796f8292" providerId="ADAL" clId="{2D8E0F9D-E442-4D93-AB52-E382B0B50F23}" dt="2024-10-29T11:03:13.188" v="2805" actId="1076"/>
          <ac:picMkLst>
            <pc:docMk/>
            <pc:sldMk cId="2559537081" sldId="2147474412"/>
            <ac:picMk id="18" creationId="{E88CB1B5-614E-2B85-923D-0B8A7CC219E9}"/>
          </ac:picMkLst>
        </pc:picChg>
        <pc:cxnChg chg="mod">
          <ac:chgData name="Narcis Pica," userId="7ab95714-edbf-49fb-a9ec-b16e796f8292" providerId="ADAL" clId="{2D8E0F9D-E442-4D93-AB52-E382B0B50F23}" dt="2024-10-23T15:51:28.506" v="1263"/>
          <ac:cxnSpMkLst>
            <pc:docMk/>
            <pc:sldMk cId="2559537081" sldId="2147474412"/>
            <ac:cxnSpMk id="9" creationId="{3F257E0B-D68F-F75E-37B6-1E6661A6FE18}"/>
          </ac:cxnSpMkLst>
        </pc:cxnChg>
        <pc:cxnChg chg="mod">
          <ac:chgData name="Narcis Pica," userId="7ab95714-edbf-49fb-a9ec-b16e796f8292" providerId="ADAL" clId="{2D8E0F9D-E442-4D93-AB52-E382B0B50F23}" dt="2024-10-23T15:51:28.506" v="1263"/>
          <ac:cxnSpMkLst>
            <pc:docMk/>
            <pc:sldMk cId="2559537081" sldId="2147474412"/>
            <ac:cxnSpMk id="14" creationId="{AB2F6E67-B435-51A4-BEAC-4B7683AF13DC}"/>
          </ac:cxnSpMkLst>
        </pc:cxnChg>
      </pc:sldChg>
      <pc:sldChg chg="add del">
        <pc:chgData name="Narcis Pica," userId="7ab95714-edbf-49fb-a9ec-b16e796f8292" providerId="ADAL" clId="{2D8E0F9D-E442-4D93-AB52-E382B0B50F23}" dt="2024-10-23T15:47:48.280" v="1237" actId="47"/>
        <pc:sldMkLst>
          <pc:docMk/>
          <pc:sldMk cId="3172142824" sldId="2147474412"/>
        </pc:sldMkLst>
      </pc:sldChg>
      <pc:sldChg chg="addSp modSp add ord modAnim">
        <pc:chgData name="Narcis Pica," userId="7ab95714-edbf-49fb-a9ec-b16e796f8292" providerId="ADAL" clId="{2D8E0F9D-E442-4D93-AB52-E382B0B50F23}" dt="2024-10-24T08:47:32.001" v="1489"/>
        <pc:sldMkLst>
          <pc:docMk/>
          <pc:sldMk cId="3389554875" sldId="2147474413"/>
        </pc:sldMkLst>
        <pc:spChg chg="add mod">
          <ac:chgData name="Narcis Pica," userId="7ab95714-edbf-49fb-a9ec-b16e796f8292" providerId="ADAL" clId="{2D8E0F9D-E442-4D93-AB52-E382B0B50F23}" dt="2024-10-24T08:47:32.001" v="1489"/>
          <ac:spMkLst>
            <pc:docMk/>
            <pc:sldMk cId="3389554875" sldId="2147474413"/>
            <ac:spMk id="7" creationId="{DB3D4452-22B1-0A52-6497-3438995E9B97}"/>
          </ac:spMkLst>
        </pc:spChg>
        <pc:picChg chg="add mod">
          <ac:chgData name="Narcis Pica," userId="7ab95714-edbf-49fb-a9ec-b16e796f8292" providerId="ADAL" clId="{2D8E0F9D-E442-4D93-AB52-E382B0B50F23}" dt="2024-10-24T08:47:32.001" v="1489"/>
          <ac:picMkLst>
            <pc:docMk/>
            <pc:sldMk cId="3389554875" sldId="2147474413"/>
            <ac:picMk id="6" creationId="{D813E905-C44C-DED3-8BAF-5D66989F98BC}"/>
          </ac:picMkLst>
        </pc:picChg>
      </pc:sldChg>
      <pc:sldChg chg="addSp delSp modSp add mod ord addAnim delAnim modAnim">
        <pc:chgData name="Narcis Pica," userId="7ab95714-edbf-49fb-a9ec-b16e796f8292" providerId="ADAL" clId="{2D8E0F9D-E442-4D93-AB52-E382B0B50F23}" dt="2024-10-24T08:46:54.347" v="1488" actId="255"/>
        <pc:sldMkLst>
          <pc:docMk/>
          <pc:sldMk cId="3812711150" sldId="2147474414"/>
        </pc:sldMkLst>
        <pc:spChg chg="mod">
          <ac:chgData name="Narcis Pica," userId="7ab95714-edbf-49fb-a9ec-b16e796f8292" providerId="ADAL" clId="{2D8E0F9D-E442-4D93-AB52-E382B0B50F23}" dt="2024-10-23T15:58:15.359" v="1323" actId="20577"/>
          <ac:spMkLst>
            <pc:docMk/>
            <pc:sldMk cId="3812711150" sldId="2147474414"/>
            <ac:spMk id="2" creationId="{99F11603-72A6-82D3-C9AC-B16AA52C186C}"/>
          </ac:spMkLst>
        </pc:spChg>
        <pc:spChg chg="mod">
          <ac:chgData name="Narcis Pica," userId="7ab95714-edbf-49fb-a9ec-b16e796f8292" providerId="ADAL" clId="{2D8E0F9D-E442-4D93-AB52-E382B0B50F23}" dt="2024-10-24T08:46:36.814" v="1484" actId="207"/>
          <ac:spMkLst>
            <pc:docMk/>
            <pc:sldMk cId="3812711150" sldId="2147474414"/>
            <ac:spMk id="10" creationId="{F9841CE4-58EF-AF16-F933-2DEA40CCB09D}"/>
          </ac:spMkLst>
        </pc:spChg>
        <pc:spChg chg="mod">
          <ac:chgData name="Narcis Pica," userId="7ab95714-edbf-49fb-a9ec-b16e796f8292" providerId="ADAL" clId="{2D8E0F9D-E442-4D93-AB52-E382B0B50F23}" dt="2024-10-24T08:46:48.235" v="1487" actId="255"/>
          <ac:spMkLst>
            <pc:docMk/>
            <pc:sldMk cId="3812711150" sldId="2147474414"/>
            <ac:spMk id="11" creationId="{9BCA62D6-EC83-520B-60D5-0B29136E92AA}"/>
          </ac:spMkLst>
        </pc:spChg>
        <pc:spChg chg="mod">
          <ac:chgData name="Narcis Pica," userId="7ab95714-edbf-49fb-a9ec-b16e796f8292" providerId="ADAL" clId="{2D8E0F9D-E442-4D93-AB52-E382B0B50F23}" dt="2024-10-24T08:46:54.347" v="1488" actId="255"/>
          <ac:spMkLst>
            <pc:docMk/>
            <pc:sldMk cId="3812711150" sldId="2147474414"/>
            <ac:spMk id="12" creationId="{37ED2115-AA3D-C7B9-9B13-D5AD0B9E8E88}"/>
          </ac:spMkLst>
        </pc:spChg>
        <pc:spChg chg="mod">
          <ac:chgData name="Narcis Pica," userId="7ab95714-edbf-49fb-a9ec-b16e796f8292" providerId="ADAL" clId="{2D8E0F9D-E442-4D93-AB52-E382B0B50F23}" dt="2024-10-24T08:46:19.921" v="1482" actId="255"/>
          <ac:spMkLst>
            <pc:docMk/>
            <pc:sldMk cId="3812711150" sldId="2147474414"/>
            <ac:spMk id="13" creationId="{DBA7FFEF-51F3-67D7-F808-1137942BD3A2}"/>
          </ac:spMkLst>
        </pc:spChg>
        <pc:picChg chg="add del">
          <ac:chgData name="Narcis Pica," userId="7ab95714-edbf-49fb-a9ec-b16e796f8292" providerId="ADAL" clId="{2D8E0F9D-E442-4D93-AB52-E382B0B50F23}" dt="2024-10-24T08:46:42.034" v="1486" actId="478"/>
          <ac:picMkLst>
            <pc:docMk/>
            <pc:sldMk cId="3812711150" sldId="2147474414"/>
            <ac:picMk id="7" creationId="{BAD2AD5B-BB2C-A724-5231-FF8362C45F6C}"/>
          </ac:picMkLst>
        </pc:picChg>
      </pc:sldChg>
      <pc:sldChg chg="addSp delSp modSp add mod modAnim">
        <pc:chgData name="Narcis Pica," userId="7ab95714-edbf-49fb-a9ec-b16e796f8292" providerId="ADAL" clId="{2D8E0F9D-E442-4D93-AB52-E382B0B50F23}" dt="2024-10-23T16:01:16.543" v="1340" actId="167"/>
        <pc:sldMkLst>
          <pc:docMk/>
          <pc:sldMk cId="3224670061" sldId="2147474415"/>
        </pc:sldMkLst>
        <pc:spChg chg="add mod">
          <ac:chgData name="Narcis Pica," userId="7ab95714-edbf-49fb-a9ec-b16e796f8292" providerId="ADAL" clId="{2D8E0F9D-E442-4D93-AB52-E382B0B50F23}" dt="2024-10-23T16:00:57.999" v="1337"/>
          <ac:spMkLst>
            <pc:docMk/>
            <pc:sldMk cId="3224670061" sldId="2147474415"/>
            <ac:spMk id="9" creationId="{DE2B1FA2-60B4-571F-75E8-FBCFABCC78F8}"/>
          </ac:spMkLst>
        </pc:spChg>
        <pc:spChg chg="del">
          <ac:chgData name="Narcis Pica," userId="7ab95714-edbf-49fb-a9ec-b16e796f8292" providerId="ADAL" clId="{2D8E0F9D-E442-4D93-AB52-E382B0B50F23}" dt="2024-10-23T16:00:38.943" v="1336" actId="478"/>
          <ac:spMkLst>
            <pc:docMk/>
            <pc:sldMk cId="3224670061" sldId="2147474415"/>
            <ac:spMk id="10" creationId="{F9841CE4-58EF-AF16-F933-2DEA40CCB09D}"/>
          </ac:spMkLst>
        </pc:spChg>
        <pc:spChg chg="del">
          <ac:chgData name="Narcis Pica," userId="7ab95714-edbf-49fb-a9ec-b16e796f8292" providerId="ADAL" clId="{2D8E0F9D-E442-4D93-AB52-E382B0B50F23}" dt="2024-10-23T16:00:38.943" v="1336" actId="478"/>
          <ac:spMkLst>
            <pc:docMk/>
            <pc:sldMk cId="3224670061" sldId="2147474415"/>
            <ac:spMk id="11" creationId="{9BCA62D6-EC83-520B-60D5-0B29136E92AA}"/>
          </ac:spMkLst>
        </pc:spChg>
        <pc:spChg chg="del">
          <ac:chgData name="Narcis Pica," userId="7ab95714-edbf-49fb-a9ec-b16e796f8292" providerId="ADAL" clId="{2D8E0F9D-E442-4D93-AB52-E382B0B50F23}" dt="2024-10-23T16:00:38.943" v="1336" actId="478"/>
          <ac:spMkLst>
            <pc:docMk/>
            <pc:sldMk cId="3224670061" sldId="2147474415"/>
            <ac:spMk id="12" creationId="{37ED2115-AA3D-C7B9-9B13-D5AD0B9E8E88}"/>
          </ac:spMkLst>
        </pc:spChg>
        <pc:spChg chg="del">
          <ac:chgData name="Narcis Pica," userId="7ab95714-edbf-49fb-a9ec-b16e796f8292" providerId="ADAL" clId="{2D8E0F9D-E442-4D93-AB52-E382B0B50F23}" dt="2024-10-23T16:00:38.943" v="1336" actId="478"/>
          <ac:spMkLst>
            <pc:docMk/>
            <pc:sldMk cId="3224670061" sldId="2147474415"/>
            <ac:spMk id="13" creationId="{DBA7FFEF-51F3-67D7-F808-1137942BD3A2}"/>
          </ac:spMkLst>
        </pc:spChg>
        <pc:graphicFrameChg chg="add mod">
          <ac:chgData name="Narcis Pica," userId="7ab95714-edbf-49fb-a9ec-b16e796f8292" providerId="ADAL" clId="{2D8E0F9D-E442-4D93-AB52-E382B0B50F23}" dt="2024-10-23T16:00:57.999" v="1337"/>
          <ac:graphicFrameMkLst>
            <pc:docMk/>
            <pc:sldMk cId="3224670061" sldId="2147474415"/>
            <ac:graphicFrameMk id="14" creationId="{C0B830DB-1C0E-3F1E-2E28-083DFD5B5EE6}"/>
          </ac:graphicFrameMkLst>
        </pc:graphicFrameChg>
        <pc:picChg chg="del">
          <ac:chgData name="Narcis Pica," userId="7ab95714-edbf-49fb-a9ec-b16e796f8292" providerId="ADAL" clId="{2D8E0F9D-E442-4D93-AB52-E382B0B50F23}" dt="2024-10-23T16:00:38.943" v="1336" actId="478"/>
          <ac:picMkLst>
            <pc:docMk/>
            <pc:sldMk cId="3224670061" sldId="2147474415"/>
            <ac:picMk id="6" creationId="{992E2FDA-55F2-7688-BB74-A881047B97D2}"/>
          </ac:picMkLst>
        </pc:picChg>
        <pc:picChg chg="del">
          <ac:chgData name="Narcis Pica," userId="7ab95714-edbf-49fb-a9ec-b16e796f8292" providerId="ADAL" clId="{2D8E0F9D-E442-4D93-AB52-E382B0B50F23}" dt="2024-10-23T16:00:38.943" v="1336" actId="478"/>
          <ac:picMkLst>
            <pc:docMk/>
            <pc:sldMk cId="3224670061" sldId="2147474415"/>
            <ac:picMk id="7" creationId="{BAD2AD5B-BB2C-A724-5231-FF8362C45F6C}"/>
          </ac:picMkLst>
        </pc:picChg>
        <pc:picChg chg="del">
          <ac:chgData name="Narcis Pica," userId="7ab95714-edbf-49fb-a9ec-b16e796f8292" providerId="ADAL" clId="{2D8E0F9D-E442-4D93-AB52-E382B0B50F23}" dt="2024-10-23T16:00:38.943" v="1336" actId="478"/>
          <ac:picMkLst>
            <pc:docMk/>
            <pc:sldMk cId="3224670061" sldId="2147474415"/>
            <ac:picMk id="8" creationId="{488F4B33-9E5C-9B2E-B466-68CD261EBA75}"/>
          </ac:picMkLst>
        </pc:picChg>
        <pc:picChg chg="del">
          <ac:chgData name="Narcis Pica," userId="7ab95714-edbf-49fb-a9ec-b16e796f8292" providerId="ADAL" clId="{2D8E0F9D-E442-4D93-AB52-E382B0B50F23}" dt="2024-10-23T16:00:38.943" v="1336" actId="478"/>
          <ac:picMkLst>
            <pc:docMk/>
            <pc:sldMk cId="3224670061" sldId="2147474415"/>
            <ac:picMk id="15" creationId="{8A0BED64-8778-A519-CF94-76DC18AE16E4}"/>
          </ac:picMkLst>
        </pc:picChg>
        <pc:picChg chg="add mod ord">
          <ac:chgData name="Narcis Pica," userId="7ab95714-edbf-49fb-a9ec-b16e796f8292" providerId="ADAL" clId="{2D8E0F9D-E442-4D93-AB52-E382B0B50F23}" dt="2024-10-23T16:01:16.543" v="1340" actId="167"/>
          <ac:picMkLst>
            <pc:docMk/>
            <pc:sldMk cId="3224670061" sldId="2147474415"/>
            <ac:picMk id="16" creationId="{C3F9A4D0-0A6B-1EB4-9D6F-F42C332BA61E}"/>
          </ac:picMkLst>
        </pc:picChg>
      </pc:sldChg>
      <pc:sldChg chg="addSp modSp add modAnim">
        <pc:chgData name="Narcis Pica," userId="7ab95714-edbf-49fb-a9ec-b16e796f8292" providerId="ADAL" clId="{2D8E0F9D-E442-4D93-AB52-E382B0B50F23}" dt="2024-10-24T09:25:23.958" v="2765"/>
        <pc:sldMkLst>
          <pc:docMk/>
          <pc:sldMk cId="3537955385" sldId="2147474416"/>
        </pc:sldMkLst>
        <pc:picChg chg="add mod">
          <ac:chgData name="Narcis Pica," userId="7ab95714-edbf-49fb-a9ec-b16e796f8292" providerId="ADAL" clId="{2D8E0F9D-E442-4D93-AB52-E382B0B50F23}" dt="2024-10-24T09:25:02.204" v="2764"/>
          <ac:picMkLst>
            <pc:docMk/>
            <pc:sldMk cId="3537955385" sldId="2147474416"/>
            <ac:picMk id="6" creationId="{01DE8DCA-DB2D-8E97-8AB6-0BD93C77FAC6}"/>
          </ac:picMkLst>
        </pc:picChg>
      </pc:sldChg>
      <pc:sldChg chg="addSp modSp add mod modAnim">
        <pc:chgData name="Narcis Pica," userId="7ab95714-edbf-49fb-a9ec-b16e796f8292" providerId="ADAL" clId="{2D8E0F9D-E442-4D93-AB52-E382B0B50F23}" dt="2024-10-24T09:05:20.520" v="1877" actId="20577"/>
        <pc:sldMkLst>
          <pc:docMk/>
          <pc:sldMk cId="1882685596" sldId="2147474417"/>
        </pc:sldMkLst>
        <pc:spChg chg="mod">
          <ac:chgData name="Narcis Pica," userId="7ab95714-edbf-49fb-a9ec-b16e796f8292" providerId="ADAL" clId="{2D8E0F9D-E442-4D93-AB52-E382B0B50F23}" dt="2024-10-24T09:05:20.520" v="1877" actId="20577"/>
          <ac:spMkLst>
            <pc:docMk/>
            <pc:sldMk cId="1882685596" sldId="2147474417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9:04:29.785" v="1828" actId="14100"/>
          <ac:spMkLst>
            <pc:docMk/>
            <pc:sldMk cId="1882685596" sldId="2147474417"/>
            <ac:spMk id="7" creationId="{691FDD7C-BDF4-99DA-C837-3E8C31260A35}"/>
          </ac:spMkLst>
        </pc:spChg>
        <pc:picChg chg="add mod">
          <ac:chgData name="Narcis Pica," userId="7ab95714-edbf-49fb-a9ec-b16e796f8292" providerId="ADAL" clId="{2D8E0F9D-E442-4D93-AB52-E382B0B50F23}" dt="2024-10-24T09:04:41.980" v="1831" actId="1076"/>
          <ac:picMkLst>
            <pc:docMk/>
            <pc:sldMk cId="1882685596" sldId="2147474417"/>
            <ac:picMk id="6" creationId="{B08FF4DF-97CF-9A2B-1F28-86984DC19055}"/>
          </ac:picMkLst>
        </pc:picChg>
        <pc:picChg chg="add mod">
          <ac:chgData name="Narcis Pica," userId="7ab95714-edbf-49fb-a9ec-b16e796f8292" providerId="ADAL" clId="{2D8E0F9D-E442-4D93-AB52-E382B0B50F23}" dt="2024-10-24T09:04:08.986" v="1826"/>
          <ac:picMkLst>
            <pc:docMk/>
            <pc:sldMk cId="1882685596" sldId="2147474417"/>
            <ac:picMk id="8" creationId="{2F95D46D-E023-D204-383D-78E7858E532B}"/>
          </ac:picMkLst>
        </pc:picChg>
      </pc:sldChg>
      <pc:sldChg chg="addSp modSp add mod">
        <pc:chgData name="Narcis Pica," userId="7ab95714-edbf-49fb-a9ec-b16e796f8292" providerId="ADAL" clId="{2D8E0F9D-E442-4D93-AB52-E382B0B50F23}" dt="2024-10-24T09:07:06.954" v="1953" actId="14100"/>
        <pc:sldMkLst>
          <pc:docMk/>
          <pc:sldMk cId="3259470544" sldId="2147474418"/>
        </pc:sldMkLst>
        <pc:spChg chg="mod">
          <ac:chgData name="Narcis Pica," userId="7ab95714-edbf-49fb-a9ec-b16e796f8292" providerId="ADAL" clId="{2D8E0F9D-E442-4D93-AB52-E382B0B50F23}" dt="2024-10-24T09:06:35.845" v="1948" actId="20577"/>
          <ac:spMkLst>
            <pc:docMk/>
            <pc:sldMk cId="3259470544" sldId="2147474418"/>
            <ac:spMk id="2" creationId="{99F11603-72A6-82D3-C9AC-B16AA52C186C}"/>
          </ac:spMkLst>
        </pc:spChg>
        <pc:picChg chg="add mod ord">
          <ac:chgData name="Narcis Pica," userId="7ab95714-edbf-49fb-a9ec-b16e796f8292" providerId="ADAL" clId="{2D8E0F9D-E442-4D93-AB52-E382B0B50F23}" dt="2024-10-24T09:07:01.761" v="1952" actId="14100"/>
          <ac:picMkLst>
            <pc:docMk/>
            <pc:sldMk cId="3259470544" sldId="2147474418"/>
            <ac:picMk id="6" creationId="{1A7666DD-A951-D2A0-1820-E892A0F17920}"/>
          </ac:picMkLst>
        </pc:picChg>
        <pc:picChg chg="add mod">
          <ac:chgData name="Narcis Pica," userId="7ab95714-edbf-49fb-a9ec-b16e796f8292" providerId="ADAL" clId="{2D8E0F9D-E442-4D93-AB52-E382B0B50F23}" dt="2024-10-24T09:07:06.954" v="1953" actId="14100"/>
          <ac:picMkLst>
            <pc:docMk/>
            <pc:sldMk cId="3259470544" sldId="2147474418"/>
            <ac:picMk id="7" creationId="{8FA7C129-7C9E-76A5-F502-D54D6D88325C}"/>
          </ac:picMkLst>
        </pc:picChg>
      </pc:sldChg>
      <pc:sldChg chg="addSp modSp add mod ord">
        <pc:chgData name="Narcis Pica," userId="7ab95714-edbf-49fb-a9ec-b16e796f8292" providerId="ADAL" clId="{2D8E0F9D-E442-4D93-AB52-E382B0B50F23}" dt="2024-10-24T09:08:12.072" v="1994" actId="20577"/>
        <pc:sldMkLst>
          <pc:docMk/>
          <pc:sldMk cId="3601542905" sldId="2147474419"/>
        </pc:sldMkLst>
        <pc:spChg chg="mod">
          <ac:chgData name="Narcis Pica," userId="7ab95714-edbf-49fb-a9ec-b16e796f8292" providerId="ADAL" clId="{2D8E0F9D-E442-4D93-AB52-E382B0B50F23}" dt="2024-10-24T09:08:12.072" v="1994" actId="20577"/>
          <ac:spMkLst>
            <pc:docMk/>
            <pc:sldMk cId="3601542905" sldId="2147474419"/>
            <ac:spMk id="2" creationId="{99F11603-72A6-82D3-C9AC-B16AA52C186C}"/>
          </ac:spMkLst>
        </pc:spChg>
        <pc:picChg chg="add mod ord">
          <ac:chgData name="Narcis Pica," userId="7ab95714-edbf-49fb-a9ec-b16e796f8292" providerId="ADAL" clId="{2D8E0F9D-E442-4D93-AB52-E382B0B50F23}" dt="2024-10-24T09:07:45.433" v="1962" actId="1076"/>
          <ac:picMkLst>
            <pc:docMk/>
            <pc:sldMk cId="3601542905" sldId="2147474419"/>
            <ac:picMk id="6" creationId="{24CAEE80-FB1D-ECB6-D317-6FA4A17276B6}"/>
          </ac:picMkLst>
        </pc:picChg>
        <pc:picChg chg="add mod">
          <ac:chgData name="Narcis Pica," userId="7ab95714-edbf-49fb-a9ec-b16e796f8292" providerId="ADAL" clId="{2D8E0F9D-E442-4D93-AB52-E382B0B50F23}" dt="2024-10-24T09:07:50.923" v="1963"/>
          <ac:picMkLst>
            <pc:docMk/>
            <pc:sldMk cId="3601542905" sldId="2147474419"/>
            <ac:picMk id="7" creationId="{F1AE7E06-167D-6EE8-417F-FA356B713B8B}"/>
          </ac:picMkLst>
        </pc:picChg>
      </pc:sldChg>
      <pc:sldChg chg="addSp modSp add mod">
        <pc:chgData name="Narcis Pica," userId="7ab95714-edbf-49fb-a9ec-b16e796f8292" providerId="ADAL" clId="{2D8E0F9D-E442-4D93-AB52-E382B0B50F23}" dt="2024-10-24T09:11:22.512" v="2126" actId="20577"/>
        <pc:sldMkLst>
          <pc:docMk/>
          <pc:sldMk cId="2938867594" sldId="2147474420"/>
        </pc:sldMkLst>
        <pc:spChg chg="mod">
          <ac:chgData name="Narcis Pica," userId="7ab95714-edbf-49fb-a9ec-b16e796f8292" providerId="ADAL" clId="{2D8E0F9D-E442-4D93-AB52-E382B0B50F23}" dt="2024-10-24T09:11:22.512" v="2126" actId="20577"/>
          <ac:spMkLst>
            <pc:docMk/>
            <pc:sldMk cId="2938867594" sldId="2147474420"/>
            <ac:spMk id="2" creationId="{99F11603-72A6-82D3-C9AC-B16AA52C186C}"/>
          </ac:spMkLst>
        </pc:spChg>
        <pc:picChg chg="add mod">
          <ac:chgData name="Narcis Pica," userId="7ab95714-edbf-49fb-a9ec-b16e796f8292" providerId="ADAL" clId="{2D8E0F9D-E442-4D93-AB52-E382B0B50F23}" dt="2024-10-24T09:08:49.306" v="2001" actId="14100"/>
          <ac:picMkLst>
            <pc:docMk/>
            <pc:sldMk cId="2938867594" sldId="2147474420"/>
            <ac:picMk id="6" creationId="{081CD75A-4C8D-EE16-F69F-445BF6FC1641}"/>
          </ac:picMkLst>
        </pc:picChg>
      </pc:sldChg>
      <pc:sldChg chg="addSp modSp add mod">
        <pc:chgData name="Narcis Pica," userId="7ab95714-edbf-49fb-a9ec-b16e796f8292" providerId="ADAL" clId="{2D8E0F9D-E442-4D93-AB52-E382B0B50F23}" dt="2024-10-24T09:11:10.253" v="2122" actId="1076"/>
        <pc:sldMkLst>
          <pc:docMk/>
          <pc:sldMk cId="325649748" sldId="2147474421"/>
        </pc:sldMkLst>
        <pc:spChg chg="mod">
          <ac:chgData name="Narcis Pica," userId="7ab95714-edbf-49fb-a9ec-b16e796f8292" providerId="ADAL" clId="{2D8E0F9D-E442-4D93-AB52-E382B0B50F23}" dt="2024-10-24T09:10:29.097" v="2114" actId="20577"/>
          <ac:spMkLst>
            <pc:docMk/>
            <pc:sldMk cId="325649748" sldId="2147474421"/>
            <ac:spMk id="2" creationId="{99F11603-72A6-82D3-C9AC-B16AA52C186C}"/>
          </ac:spMkLst>
        </pc:spChg>
        <pc:picChg chg="add mod">
          <ac:chgData name="Narcis Pica," userId="7ab95714-edbf-49fb-a9ec-b16e796f8292" providerId="ADAL" clId="{2D8E0F9D-E442-4D93-AB52-E382B0B50F23}" dt="2024-10-24T09:10:59.174" v="2120" actId="14100"/>
          <ac:picMkLst>
            <pc:docMk/>
            <pc:sldMk cId="325649748" sldId="2147474421"/>
            <ac:picMk id="6" creationId="{CB121C87-FC89-E9B3-DCEE-5264FBC1CBFF}"/>
          </ac:picMkLst>
        </pc:picChg>
        <pc:picChg chg="add mod">
          <ac:chgData name="Narcis Pica," userId="7ab95714-edbf-49fb-a9ec-b16e796f8292" providerId="ADAL" clId="{2D8E0F9D-E442-4D93-AB52-E382B0B50F23}" dt="2024-10-24T09:11:10.253" v="2122" actId="1076"/>
          <ac:picMkLst>
            <pc:docMk/>
            <pc:sldMk cId="325649748" sldId="2147474421"/>
            <ac:picMk id="7" creationId="{27AF213E-BA5C-9BE2-3795-F445346C122F}"/>
          </ac:picMkLst>
        </pc:picChg>
        <pc:picChg chg="add mod">
          <ac:chgData name="Narcis Pica," userId="7ab95714-edbf-49fb-a9ec-b16e796f8292" providerId="ADAL" clId="{2D8E0F9D-E442-4D93-AB52-E382B0B50F23}" dt="2024-10-24T09:11:07.184" v="2121" actId="1076"/>
          <ac:picMkLst>
            <pc:docMk/>
            <pc:sldMk cId="325649748" sldId="2147474421"/>
            <ac:picMk id="8" creationId="{3E7235A6-F48D-E172-29AB-62F43211FEA0}"/>
          </ac:picMkLst>
        </pc:picChg>
      </pc:sldChg>
      <pc:sldChg chg="addSp modSp add mod modAnim">
        <pc:chgData name="Narcis Pica," userId="7ab95714-edbf-49fb-a9ec-b16e796f8292" providerId="ADAL" clId="{2D8E0F9D-E442-4D93-AB52-E382B0B50F23}" dt="2024-10-24T09:13:45.565" v="2227" actId="20577"/>
        <pc:sldMkLst>
          <pc:docMk/>
          <pc:sldMk cId="2106873591" sldId="2147474422"/>
        </pc:sldMkLst>
        <pc:spChg chg="mod">
          <ac:chgData name="Narcis Pica," userId="7ab95714-edbf-49fb-a9ec-b16e796f8292" providerId="ADAL" clId="{2D8E0F9D-E442-4D93-AB52-E382B0B50F23}" dt="2024-10-24T09:12:58.868" v="2178" actId="20577"/>
          <ac:spMkLst>
            <pc:docMk/>
            <pc:sldMk cId="2106873591" sldId="2147474422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9:13:45.565" v="2227" actId="20577"/>
          <ac:spMkLst>
            <pc:docMk/>
            <pc:sldMk cId="2106873591" sldId="2147474422"/>
            <ac:spMk id="6" creationId="{1395BDEB-D700-2814-47D9-E9F6DD35B6C1}"/>
          </ac:spMkLst>
        </pc:spChg>
        <pc:spChg chg="add mod">
          <ac:chgData name="Narcis Pica," userId="7ab95714-edbf-49fb-a9ec-b16e796f8292" providerId="ADAL" clId="{2D8E0F9D-E442-4D93-AB52-E382B0B50F23}" dt="2024-10-24T09:12:42.728" v="2131"/>
          <ac:spMkLst>
            <pc:docMk/>
            <pc:sldMk cId="2106873591" sldId="2147474422"/>
            <ac:spMk id="10" creationId="{7E9A2BA2-55FA-9D96-1A23-EF6E0C79B3B9}"/>
          </ac:spMkLst>
        </pc:spChg>
        <pc:spChg chg="add mod">
          <ac:chgData name="Narcis Pica," userId="7ab95714-edbf-49fb-a9ec-b16e796f8292" providerId="ADAL" clId="{2D8E0F9D-E442-4D93-AB52-E382B0B50F23}" dt="2024-10-24T09:12:42.728" v="2131"/>
          <ac:spMkLst>
            <pc:docMk/>
            <pc:sldMk cId="2106873591" sldId="2147474422"/>
            <ac:spMk id="11" creationId="{29E4E928-F67A-64DF-0FA1-2693ACAFFBA6}"/>
          </ac:spMkLst>
        </pc:spChg>
        <pc:picChg chg="add mod">
          <ac:chgData name="Narcis Pica," userId="7ab95714-edbf-49fb-a9ec-b16e796f8292" providerId="ADAL" clId="{2D8E0F9D-E442-4D93-AB52-E382B0B50F23}" dt="2024-10-24T09:12:42.728" v="2131"/>
          <ac:picMkLst>
            <pc:docMk/>
            <pc:sldMk cId="2106873591" sldId="2147474422"/>
            <ac:picMk id="7" creationId="{2A128CC3-7A9E-4831-0B0A-BE19721685B9}"/>
          </ac:picMkLst>
        </pc:picChg>
        <pc:picChg chg="add mod">
          <ac:chgData name="Narcis Pica," userId="7ab95714-edbf-49fb-a9ec-b16e796f8292" providerId="ADAL" clId="{2D8E0F9D-E442-4D93-AB52-E382B0B50F23}" dt="2024-10-24T09:12:42.728" v="2131"/>
          <ac:picMkLst>
            <pc:docMk/>
            <pc:sldMk cId="2106873591" sldId="2147474422"/>
            <ac:picMk id="8" creationId="{2A55774B-D5E1-B5BF-A840-44176E9DF0F8}"/>
          </ac:picMkLst>
        </pc:picChg>
        <pc:picChg chg="add mod">
          <ac:chgData name="Narcis Pica," userId="7ab95714-edbf-49fb-a9ec-b16e796f8292" providerId="ADAL" clId="{2D8E0F9D-E442-4D93-AB52-E382B0B50F23}" dt="2024-10-24T09:12:42.728" v="2131"/>
          <ac:picMkLst>
            <pc:docMk/>
            <pc:sldMk cId="2106873591" sldId="2147474422"/>
            <ac:picMk id="9" creationId="{340AA8B9-A98D-041C-85D7-FD6555758CFB}"/>
          </ac:picMkLst>
        </pc:picChg>
      </pc:sldChg>
      <pc:sldChg chg="addSp delSp modSp add mod modAnim">
        <pc:chgData name="Narcis Pica," userId="7ab95714-edbf-49fb-a9ec-b16e796f8292" providerId="ADAL" clId="{2D8E0F9D-E442-4D93-AB52-E382B0B50F23}" dt="2024-10-24T09:14:55.843" v="2293" actId="20577"/>
        <pc:sldMkLst>
          <pc:docMk/>
          <pc:sldMk cId="2781483964" sldId="2147474423"/>
        </pc:sldMkLst>
        <pc:spChg chg="mod">
          <ac:chgData name="Narcis Pica," userId="7ab95714-edbf-49fb-a9ec-b16e796f8292" providerId="ADAL" clId="{2D8E0F9D-E442-4D93-AB52-E382B0B50F23}" dt="2024-10-24T09:14:55.843" v="2293" actId="20577"/>
          <ac:spMkLst>
            <pc:docMk/>
            <pc:sldMk cId="2781483964" sldId="2147474423"/>
            <ac:spMk id="2" creationId="{99F11603-72A6-82D3-C9AC-B16AA52C186C}"/>
          </ac:spMkLst>
        </pc:spChg>
        <pc:grpChg chg="add mod">
          <ac:chgData name="Narcis Pica," userId="7ab95714-edbf-49fb-a9ec-b16e796f8292" providerId="ADAL" clId="{2D8E0F9D-E442-4D93-AB52-E382B0B50F23}" dt="2024-10-24T09:14:05.889" v="2230"/>
          <ac:grpSpMkLst>
            <pc:docMk/>
            <pc:sldMk cId="2781483964" sldId="2147474423"/>
            <ac:grpSpMk id="7" creationId="{574FF21D-950B-BAAD-51D7-279E70FEB422}"/>
          </ac:grpSpMkLst>
        </pc:grpChg>
        <pc:picChg chg="del">
          <ac:chgData name="Narcis Pica," userId="7ab95714-edbf-49fb-a9ec-b16e796f8292" providerId="ADAL" clId="{2D8E0F9D-E442-4D93-AB52-E382B0B50F23}" dt="2024-10-24T09:14:42.286" v="2233" actId="478"/>
          <ac:picMkLst>
            <pc:docMk/>
            <pc:sldMk cId="2781483964" sldId="2147474423"/>
            <ac:picMk id="4" creationId="{6F9C3B28-542F-23B0-EBFD-A2FBDBFC75A6}"/>
          </ac:picMkLst>
        </pc:picChg>
        <pc:picChg chg="add mod ord">
          <ac:chgData name="Narcis Pica," userId="7ab95714-edbf-49fb-a9ec-b16e796f8292" providerId="ADAL" clId="{2D8E0F9D-E442-4D93-AB52-E382B0B50F23}" dt="2024-10-24T09:14:14.395" v="2231" actId="167"/>
          <ac:picMkLst>
            <pc:docMk/>
            <pc:sldMk cId="2781483964" sldId="2147474423"/>
            <ac:picMk id="6" creationId="{AA417A12-6A85-F84A-2BFB-9EF3E5B6D853}"/>
          </ac:picMkLst>
        </pc:picChg>
        <pc:picChg chg="mod">
          <ac:chgData name="Narcis Pica," userId="7ab95714-edbf-49fb-a9ec-b16e796f8292" providerId="ADAL" clId="{2D8E0F9D-E442-4D93-AB52-E382B0B50F23}" dt="2024-10-24T09:14:05.889" v="2230"/>
          <ac:picMkLst>
            <pc:docMk/>
            <pc:sldMk cId="2781483964" sldId="2147474423"/>
            <ac:picMk id="8" creationId="{4B26AE8C-A4C6-F69B-60E2-8F1FE69F29EA}"/>
          </ac:picMkLst>
        </pc:picChg>
        <pc:picChg chg="mod">
          <ac:chgData name="Narcis Pica," userId="7ab95714-edbf-49fb-a9ec-b16e796f8292" providerId="ADAL" clId="{2D8E0F9D-E442-4D93-AB52-E382B0B50F23}" dt="2024-10-24T09:14:05.889" v="2230"/>
          <ac:picMkLst>
            <pc:docMk/>
            <pc:sldMk cId="2781483964" sldId="2147474423"/>
            <ac:picMk id="9" creationId="{BC43D6B7-EFE8-4B4C-85F2-9B61111B53DA}"/>
          </ac:picMkLst>
        </pc:picChg>
      </pc:sldChg>
      <pc:sldChg chg="addSp modSp add mod">
        <pc:chgData name="Narcis Pica," userId="7ab95714-edbf-49fb-a9ec-b16e796f8292" providerId="ADAL" clId="{2D8E0F9D-E442-4D93-AB52-E382B0B50F23}" dt="2024-10-24T09:23:27.251" v="2739" actId="20577"/>
        <pc:sldMkLst>
          <pc:docMk/>
          <pc:sldMk cId="723371559" sldId="2147474424"/>
        </pc:sldMkLst>
        <pc:spChg chg="mod">
          <ac:chgData name="Narcis Pica," userId="7ab95714-edbf-49fb-a9ec-b16e796f8292" providerId="ADAL" clId="{2D8E0F9D-E442-4D93-AB52-E382B0B50F23}" dt="2024-10-24T09:16:28.857" v="2353" actId="20577"/>
          <ac:spMkLst>
            <pc:docMk/>
            <pc:sldMk cId="723371559" sldId="2147474424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9:23:27.251" v="2739" actId="20577"/>
          <ac:spMkLst>
            <pc:docMk/>
            <pc:sldMk cId="723371559" sldId="2147474424"/>
            <ac:spMk id="8" creationId="{58F1450E-B3B4-EF20-D32E-DE1649101440}"/>
          </ac:spMkLst>
        </pc:spChg>
        <pc:picChg chg="add mod">
          <ac:chgData name="Narcis Pica," userId="7ab95714-edbf-49fb-a9ec-b16e796f8292" providerId="ADAL" clId="{2D8E0F9D-E442-4D93-AB52-E382B0B50F23}" dt="2024-10-24T09:16:42.331" v="2354"/>
          <ac:picMkLst>
            <pc:docMk/>
            <pc:sldMk cId="723371559" sldId="2147474424"/>
            <ac:picMk id="6" creationId="{134E6C7B-4518-3FDA-FDA9-6764A64CA2F6}"/>
          </ac:picMkLst>
        </pc:picChg>
        <pc:picChg chg="add mod">
          <ac:chgData name="Narcis Pica," userId="7ab95714-edbf-49fb-a9ec-b16e796f8292" providerId="ADAL" clId="{2D8E0F9D-E442-4D93-AB52-E382B0B50F23}" dt="2024-10-24T09:16:42.331" v="2354"/>
          <ac:picMkLst>
            <pc:docMk/>
            <pc:sldMk cId="723371559" sldId="2147474424"/>
            <ac:picMk id="7" creationId="{4B5B0D82-8647-B1E6-302D-40CFB921F34C}"/>
          </ac:picMkLst>
        </pc:picChg>
      </pc:sldChg>
      <pc:sldChg chg="addSp modSp add mod">
        <pc:chgData name="Narcis Pica," userId="7ab95714-edbf-49fb-a9ec-b16e796f8292" providerId="ADAL" clId="{2D8E0F9D-E442-4D93-AB52-E382B0B50F23}" dt="2024-10-24T09:17:39.227" v="2389"/>
        <pc:sldMkLst>
          <pc:docMk/>
          <pc:sldMk cId="2832266892" sldId="2147474425"/>
        </pc:sldMkLst>
        <pc:spChg chg="mod">
          <ac:chgData name="Narcis Pica," userId="7ab95714-edbf-49fb-a9ec-b16e796f8292" providerId="ADAL" clId="{2D8E0F9D-E442-4D93-AB52-E382B0B50F23}" dt="2024-10-24T09:17:18.018" v="2386" actId="20577"/>
          <ac:spMkLst>
            <pc:docMk/>
            <pc:sldMk cId="2832266892" sldId="2147474425"/>
            <ac:spMk id="2" creationId="{99F11603-72A6-82D3-C9AC-B16AA52C186C}"/>
          </ac:spMkLst>
        </pc:spChg>
        <pc:spChg chg="add mod">
          <ac:chgData name="Narcis Pica," userId="7ab95714-edbf-49fb-a9ec-b16e796f8292" providerId="ADAL" clId="{2D8E0F9D-E442-4D93-AB52-E382B0B50F23}" dt="2024-10-24T09:17:39.227" v="2389"/>
          <ac:spMkLst>
            <pc:docMk/>
            <pc:sldMk cId="2832266892" sldId="2147474425"/>
            <ac:spMk id="6" creationId="{22EA225B-BEDA-7046-76D3-F2AAE96B5C8E}"/>
          </ac:spMkLst>
        </pc:spChg>
        <pc:spChg chg="add mod">
          <ac:chgData name="Narcis Pica," userId="7ab95714-edbf-49fb-a9ec-b16e796f8292" providerId="ADAL" clId="{2D8E0F9D-E442-4D93-AB52-E382B0B50F23}" dt="2024-10-24T09:17:39.227" v="2389"/>
          <ac:spMkLst>
            <pc:docMk/>
            <pc:sldMk cId="2832266892" sldId="2147474425"/>
            <ac:spMk id="9" creationId="{51EB4D6E-68FF-FD33-0207-C1BC3864EDC1}"/>
          </ac:spMkLst>
        </pc:spChg>
        <pc:picChg chg="add mod">
          <ac:chgData name="Narcis Pica," userId="7ab95714-edbf-49fb-a9ec-b16e796f8292" providerId="ADAL" clId="{2D8E0F9D-E442-4D93-AB52-E382B0B50F23}" dt="2024-10-24T09:17:39.227" v="2389"/>
          <ac:picMkLst>
            <pc:docMk/>
            <pc:sldMk cId="2832266892" sldId="2147474425"/>
            <ac:picMk id="7" creationId="{6FCF6F0A-0902-164A-7B88-7A256917B8A3}"/>
          </ac:picMkLst>
        </pc:picChg>
        <pc:picChg chg="add mod">
          <ac:chgData name="Narcis Pica," userId="7ab95714-edbf-49fb-a9ec-b16e796f8292" providerId="ADAL" clId="{2D8E0F9D-E442-4D93-AB52-E382B0B50F23}" dt="2024-10-24T09:17:39.227" v="2389"/>
          <ac:picMkLst>
            <pc:docMk/>
            <pc:sldMk cId="2832266892" sldId="2147474425"/>
            <ac:picMk id="8" creationId="{A82D0A48-1025-6322-403C-33FAB1EC0228}"/>
          </ac:picMkLst>
        </pc:picChg>
      </pc:sldChg>
      <pc:sldChg chg="add del">
        <pc:chgData name="Narcis Pica," userId="7ab95714-edbf-49fb-a9ec-b16e796f8292" providerId="ADAL" clId="{2D8E0F9D-E442-4D93-AB52-E382B0B50F23}" dt="2024-10-24T09:24:08.608" v="2740" actId="47"/>
        <pc:sldMkLst>
          <pc:docMk/>
          <pc:sldMk cId="4140220586" sldId="2147474426"/>
        </pc:sldMkLst>
      </pc:sldChg>
      <pc:sldMasterChg chg="delSldLayout">
        <pc:chgData name="Narcis Pica," userId="7ab95714-edbf-49fb-a9ec-b16e796f8292" providerId="ADAL" clId="{2D8E0F9D-E442-4D93-AB52-E382B0B50F23}" dt="2024-10-24T09:16:51.871" v="2355" actId="47"/>
        <pc:sldMasterMkLst>
          <pc:docMk/>
          <pc:sldMasterMk cId="292598594" sldId="2147483648"/>
        </pc:sldMasterMkLst>
        <pc:sldLayoutChg chg="del">
          <pc:chgData name="Narcis Pica," userId="7ab95714-edbf-49fb-a9ec-b16e796f8292" providerId="ADAL" clId="{2D8E0F9D-E442-4D93-AB52-E382B0B50F23}" dt="2024-10-22T11:41:40.233" v="71" actId="47"/>
          <pc:sldLayoutMkLst>
            <pc:docMk/>
            <pc:sldMasterMk cId="292598594" sldId="2147483648"/>
            <pc:sldLayoutMk cId="394125596" sldId="2147483660"/>
          </pc:sldLayoutMkLst>
        </pc:sldLayoutChg>
        <pc:sldLayoutChg chg="del">
          <pc:chgData name="Narcis Pica," userId="7ab95714-edbf-49fb-a9ec-b16e796f8292" providerId="ADAL" clId="{2D8E0F9D-E442-4D93-AB52-E382B0B50F23}" dt="2024-10-22T11:35:54.166" v="61" actId="47"/>
          <pc:sldLayoutMkLst>
            <pc:docMk/>
            <pc:sldMasterMk cId="292598594" sldId="2147483648"/>
            <pc:sldLayoutMk cId="3835271800" sldId="2147483661"/>
          </pc:sldLayoutMkLst>
        </pc:sldLayoutChg>
        <pc:sldLayoutChg chg="del">
          <pc:chgData name="Narcis Pica," userId="7ab95714-edbf-49fb-a9ec-b16e796f8292" providerId="ADAL" clId="{2D8E0F9D-E442-4D93-AB52-E382B0B50F23}" dt="2024-10-22T11:35:54.857" v="63" actId="47"/>
          <pc:sldLayoutMkLst>
            <pc:docMk/>
            <pc:sldMasterMk cId="292598594" sldId="2147483648"/>
            <pc:sldLayoutMk cId="413750298" sldId="2147483664"/>
          </pc:sldLayoutMkLst>
        </pc:sldLayoutChg>
        <pc:sldLayoutChg chg="del">
          <pc:chgData name="Narcis Pica," userId="7ab95714-edbf-49fb-a9ec-b16e796f8292" providerId="ADAL" clId="{2D8E0F9D-E442-4D93-AB52-E382B0B50F23}" dt="2024-10-22T11:56:32.282" v="171" actId="47"/>
          <pc:sldLayoutMkLst>
            <pc:docMk/>
            <pc:sldMasterMk cId="292598594" sldId="2147483648"/>
            <pc:sldLayoutMk cId="90975554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2T12:26:01.790" v="830" actId="47"/>
          <pc:sldLayoutMkLst>
            <pc:docMk/>
            <pc:sldMasterMk cId="292598594" sldId="2147483648"/>
            <pc:sldLayoutMk cId="1871072898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2T11:49:39.052" v="122" actId="47"/>
          <pc:sldLayoutMkLst>
            <pc:docMk/>
            <pc:sldMasterMk cId="292598594" sldId="2147483648"/>
            <pc:sldLayoutMk cId="2421306189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4T09:05:23.449" v="1878" actId="47"/>
          <pc:sldLayoutMkLst>
            <pc:docMk/>
            <pc:sldMasterMk cId="292598594" sldId="2147483648"/>
            <pc:sldLayoutMk cId="3006057001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2T12:10:06.650" v="698" actId="47"/>
          <pc:sldLayoutMkLst>
            <pc:docMk/>
            <pc:sldMasterMk cId="292598594" sldId="2147483648"/>
            <pc:sldLayoutMk cId="3167294376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2T11:55:38.897" v="150" actId="47"/>
          <pc:sldLayoutMkLst>
            <pc:docMk/>
            <pc:sldMasterMk cId="292598594" sldId="2147483648"/>
            <pc:sldLayoutMk cId="3880081624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2T12:40:56.054" v="1015" actId="47"/>
          <pc:sldLayoutMkLst>
            <pc:docMk/>
            <pc:sldMasterMk cId="292598594" sldId="2147483648"/>
            <pc:sldLayoutMk cId="4266461906" sldId="2147483775"/>
          </pc:sldLayoutMkLst>
        </pc:sldLayoutChg>
        <pc:sldLayoutChg chg="del">
          <pc:chgData name="Narcis Pica," userId="7ab95714-edbf-49fb-a9ec-b16e796f8292" providerId="ADAL" clId="{2D8E0F9D-E442-4D93-AB52-E382B0B50F23}" dt="2024-10-24T09:16:51.871" v="2355" actId="47"/>
          <pc:sldLayoutMkLst>
            <pc:docMk/>
            <pc:sldMasterMk cId="292598594" sldId="2147483648"/>
            <pc:sldLayoutMk cId="2228248069" sldId="2147483777"/>
          </pc:sldLayoutMkLst>
        </pc:sldLayoutChg>
      </pc:sldMasterChg>
      <pc:sldMasterChg chg="del delSldLayout">
        <pc:chgData name="Narcis Pica," userId="7ab95714-edbf-49fb-a9ec-b16e796f8292" providerId="ADAL" clId="{2D8E0F9D-E442-4D93-AB52-E382B0B50F23}" dt="2024-10-22T11:35:43.113" v="50" actId="47"/>
        <pc:sldMasterMkLst>
          <pc:docMk/>
          <pc:sldMasterMk cId="2384981189" sldId="2147483666"/>
        </pc:sldMasterMkLst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1258780086" sldId="2147483667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1167660811" sldId="2147483668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487355340" sldId="2147483669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3403272255" sldId="2147483670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2869390571" sldId="2147483671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1645859230" sldId="2147483672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850393561" sldId="2147483673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1166788177" sldId="2147483674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4264361176" sldId="2147483675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3882719607" sldId="2147483676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671971712" sldId="2147483677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303246435" sldId="2147483678"/>
          </pc:sldLayoutMkLst>
        </pc:sldLayoutChg>
        <pc:sldLayoutChg chg="del">
          <pc:chgData name="Narcis Pica," userId="7ab95714-edbf-49fb-a9ec-b16e796f8292" providerId="ADAL" clId="{2D8E0F9D-E442-4D93-AB52-E382B0B50F23}" dt="2024-10-22T11:35:43.113" v="50" actId="47"/>
          <pc:sldLayoutMkLst>
            <pc:docMk/>
            <pc:sldMasterMk cId="2384981189" sldId="2147483666"/>
            <pc:sldLayoutMk cId="1715566837" sldId="2147483680"/>
          </pc:sldLayoutMkLst>
        </pc:sldLayoutChg>
      </pc:sldMasterChg>
    </pc:docChg>
  </pc:docChgLst>
  <pc:docChgLst>
    <pc:chgData name="Narcis Pica," userId="7ab95714-edbf-49fb-a9ec-b16e796f8292" providerId="ADAL" clId="{12DE51F9-D289-4C28-AD52-717823253627}"/>
    <pc:docChg chg="undo redo custSel addSld delSld modSld sldOrd delMainMaster">
      <pc:chgData name="Narcis Pica," userId="7ab95714-edbf-49fb-a9ec-b16e796f8292" providerId="ADAL" clId="{12DE51F9-D289-4C28-AD52-717823253627}" dt="2024-10-21T13:28:58.151" v="9622" actId="20577"/>
      <pc:docMkLst>
        <pc:docMk/>
      </pc:docMkLst>
      <pc:sldChg chg="del">
        <pc:chgData name="Narcis Pica," userId="7ab95714-edbf-49fb-a9ec-b16e796f8292" providerId="ADAL" clId="{12DE51F9-D289-4C28-AD52-717823253627}" dt="2024-10-14T17:54:39.355" v="126" actId="47"/>
        <pc:sldMkLst>
          <pc:docMk/>
          <pc:sldMk cId="1472247536" sldId="261"/>
        </pc:sldMkLst>
      </pc:sldChg>
      <pc:sldChg chg="add del">
        <pc:chgData name="Narcis Pica," userId="7ab95714-edbf-49fb-a9ec-b16e796f8292" providerId="ADAL" clId="{12DE51F9-D289-4C28-AD52-717823253627}" dt="2024-10-21T12:05:36.481" v="5885" actId="47"/>
        <pc:sldMkLst>
          <pc:docMk/>
          <pc:sldMk cId="682758889" sldId="298"/>
        </pc:sldMkLst>
      </pc:sldChg>
      <pc:sldChg chg="modSp mod">
        <pc:chgData name="Narcis Pica," userId="7ab95714-edbf-49fb-a9ec-b16e796f8292" providerId="ADAL" clId="{12DE51F9-D289-4C28-AD52-717823253627}" dt="2024-10-21T12:25:51.940" v="7206" actId="20577"/>
        <pc:sldMkLst>
          <pc:docMk/>
          <pc:sldMk cId="2114741150" sldId="409"/>
        </pc:sldMkLst>
        <pc:spChg chg="mod">
          <ac:chgData name="Narcis Pica," userId="7ab95714-edbf-49fb-a9ec-b16e796f8292" providerId="ADAL" clId="{12DE51F9-D289-4C28-AD52-717823253627}" dt="2024-10-21T12:25:51.940" v="7206" actId="20577"/>
          <ac:spMkLst>
            <pc:docMk/>
            <pc:sldMk cId="2114741150" sldId="409"/>
            <ac:spMk id="2" creationId="{06CA3A1D-D3C9-D8F1-0AC5-89E825A934A9}"/>
          </ac:spMkLst>
        </pc:spChg>
        <pc:spChg chg="mod">
          <ac:chgData name="Narcis Pica," userId="7ab95714-edbf-49fb-a9ec-b16e796f8292" providerId="ADAL" clId="{12DE51F9-D289-4C28-AD52-717823253627}" dt="2024-10-21T12:25:02.320" v="7146" actId="20577"/>
          <ac:spMkLst>
            <pc:docMk/>
            <pc:sldMk cId="2114741150" sldId="409"/>
            <ac:spMk id="6" creationId="{9F8D5E8E-06C7-BFD1-1016-A5B86F1F2DA7}"/>
          </ac:spMkLst>
        </pc:spChg>
      </pc:sldChg>
      <pc:sldChg chg="modSp">
        <pc:chgData name="Narcis Pica," userId="7ab95714-edbf-49fb-a9ec-b16e796f8292" providerId="ADAL" clId="{12DE51F9-D289-4C28-AD52-717823253627}" dt="2024-10-21T12:26:47.432" v="7209"/>
        <pc:sldMkLst>
          <pc:docMk/>
          <pc:sldMk cId="2066269486" sldId="487"/>
        </pc:sldMkLst>
        <pc:spChg chg="mod">
          <ac:chgData name="Narcis Pica," userId="7ab95714-edbf-49fb-a9ec-b16e796f8292" providerId="ADAL" clId="{12DE51F9-D289-4C28-AD52-717823253627}" dt="2024-10-21T12:26:47.432" v="7209"/>
          <ac:spMkLst>
            <pc:docMk/>
            <pc:sldMk cId="2066269486" sldId="487"/>
            <ac:spMk id="8" creationId="{12E89BD4-103C-1648-7B28-FF673682147E}"/>
          </ac:spMkLst>
        </pc:spChg>
        <pc:spChg chg="mod">
          <ac:chgData name="Narcis Pica," userId="7ab95714-edbf-49fb-a9ec-b16e796f8292" providerId="ADAL" clId="{12DE51F9-D289-4C28-AD52-717823253627}" dt="2024-10-21T12:26:34.549" v="7208"/>
          <ac:spMkLst>
            <pc:docMk/>
            <pc:sldMk cId="2066269486" sldId="487"/>
            <ac:spMk id="9" creationId="{3CB48DF9-DC51-E4A1-310D-9E2ED483DC5B}"/>
          </ac:spMkLst>
        </pc:spChg>
        <pc:spChg chg="mod">
          <ac:chgData name="Narcis Pica," userId="7ab95714-edbf-49fb-a9ec-b16e796f8292" providerId="ADAL" clId="{12DE51F9-D289-4C28-AD52-717823253627}" dt="2024-10-21T12:26:19.536" v="7207"/>
          <ac:spMkLst>
            <pc:docMk/>
            <pc:sldMk cId="2066269486" sldId="487"/>
            <ac:spMk id="10" creationId="{9FA8A88E-B554-AAF1-22CA-F5BCDF62DACF}"/>
          </ac:spMkLst>
        </pc:spChg>
      </pc:sldChg>
      <pc:sldChg chg="modSp mod">
        <pc:chgData name="Narcis Pica," userId="7ab95714-edbf-49fb-a9ec-b16e796f8292" providerId="ADAL" clId="{12DE51F9-D289-4C28-AD52-717823253627}" dt="2024-10-14T17:50:30.971" v="62" actId="20577"/>
        <pc:sldMkLst>
          <pc:docMk/>
          <pc:sldMk cId="1870806758" sldId="518"/>
        </pc:sldMkLst>
        <pc:spChg chg="mod">
          <ac:chgData name="Narcis Pica," userId="7ab95714-edbf-49fb-a9ec-b16e796f8292" providerId="ADAL" clId="{12DE51F9-D289-4C28-AD52-717823253627}" dt="2024-10-14T17:50:13.794" v="30" actId="20577"/>
          <ac:spMkLst>
            <pc:docMk/>
            <pc:sldMk cId="1870806758" sldId="518"/>
            <ac:spMk id="5" creationId="{1C11D86C-AC9F-BD42-A915-26363EE2E534}"/>
          </ac:spMkLst>
        </pc:spChg>
        <pc:spChg chg="mod">
          <ac:chgData name="Narcis Pica," userId="7ab95714-edbf-49fb-a9ec-b16e796f8292" providerId="ADAL" clId="{12DE51F9-D289-4C28-AD52-717823253627}" dt="2024-10-14T17:50:30.971" v="62" actId="20577"/>
          <ac:spMkLst>
            <pc:docMk/>
            <pc:sldMk cId="1870806758" sldId="518"/>
            <ac:spMk id="7" creationId="{1A1B5706-8AD5-B641-AFB2-28B62DC58FCB}"/>
          </ac:spMkLst>
        </pc:spChg>
      </pc:sldChg>
      <pc:sldChg chg="add del ord">
        <pc:chgData name="Narcis Pica," userId="7ab95714-edbf-49fb-a9ec-b16e796f8292" providerId="ADAL" clId="{12DE51F9-D289-4C28-AD52-717823253627}" dt="2024-10-21T13:16:00.677" v="9064" actId="47"/>
        <pc:sldMkLst>
          <pc:docMk/>
          <pc:sldMk cId="673847223" sldId="548"/>
        </pc:sldMkLst>
      </pc:sldChg>
      <pc:sldChg chg="add del ord">
        <pc:chgData name="Narcis Pica," userId="7ab95714-edbf-49fb-a9ec-b16e796f8292" providerId="ADAL" clId="{12DE51F9-D289-4C28-AD52-717823253627}" dt="2024-10-21T13:15:47.109" v="9062" actId="47"/>
        <pc:sldMkLst>
          <pc:docMk/>
          <pc:sldMk cId="1541591353" sldId="549"/>
        </pc:sldMkLst>
      </pc:sldChg>
      <pc:sldChg chg="del">
        <pc:chgData name="Narcis Pica," userId="7ab95714-edbf-49fb-a9ec-b16e796f8292" providerId="ADAL" clId="{12DE51F9-D289-4C28-AD52-717823253627}" dt="2024-10-14T17:51:00.183" v="64" actId="47"/>
        <pc:sldMkLst>
          <pc:docMk/>
          <pc:sldMk cId="783814386" sldId="788"/>
        </pc:sldMkLst>
      </pc:sldChg>
      <pc:sldChg chg="modSp mod">
        <pc:chgData name="Narcis Pica," userId="7ab95714-edbf-49fb-a9ec-b16e796f8292" providerId="ADAL" clId="{12DE51F9-D289-4C28-AD52-717823253627}" dt="2024-10-14T17:53:28.179" v="123" actId="20577"/>
        <pc:sldMkLst>
          <pc:docMk/>
          <pc:sldMk cId="2279016532" sldId="794"/>
        </pc:sldMkLst>
        <pc:spChg chg="mod">
          <ac:chgData name="Narcis Pica," userId="7ab95714-edbf-49fb-a9ec-b16e796f8292" providerId="ADAL" clId="{12DE51F9-D289-4C28-AD52-717823253627}" dt="2024-10-14T17:53:28.179" v="123" actId="20577"/>
          <ac:spMkLst>
            <pc:docMk/>
            <pc:sldMk cId="2279016532" sldId="794"/>
            <ac:spMk id="2" creationId="{7342008C-9F27-E8A9-4F32-CE5045DB14B7}"/>
          </ac:spMkLst>
        </pc:spChg>
      </pc:sldChg>
      <pc:sldChg chg="add">
        <pc:chgData name="Narcis Pica," userId="7ab95714-edbf-49fb-a9ec-b16e796f8292" providerId="ADAL" clId="{12DE51F9-D289-4C28-AD52-717823253627}" dt="2024-10-21T12:54:56.376" v="8403"/>
        <pc:sldMkLst>
          <pc:docMk/>
          <pc:sldMk cId="1907546471" sldId="2146846134"/>
        </pc:sldMkLst>
      </pc:sldChg>
      <pc:sldChg chg="add del">
        <pc:chgData name="Narcis Pica," userId="7ab95714-edbf-49fb-a9ec-b16e796f8292" providerId="ADAL" clId="{12DE51F9-D289-4C28-AD52-717823253627}" dt="2024-10-21T12:23:56.232" v="7085" actId="47"/>
        <pc:sldMkLst>
          <pc:docMk/>
          <pc:sldMk cId="149017360" sldId="2147472096"/>
        </pc:sldMkLst>
      </pc:sldChg>
      <pc:sldChg chg="modSp">
        <pc:chgData name="Narcis Pica," userId="7ab95714-edbf-49fb-a9ec-b16e796f8292" providerId="ADAL" clId="{12DE51F9-D289-4C28-AD52-717823253627}" dt="2024-10-21T12:24:34.290" v="7122" actId="20577"/>
        <pc:sldMkLst>
          <pc:docMk/>
          <pc:sldMk cId="1996548101" sldId="2147474229"/>
        </pc:sldMkLst>
        <pc:spChg chg="mod">
          <ac:chgData name="Narcis Pica," userId="7ab95714-edbf-49fb-a9ec-b16e796f8292" providerId="ADAL" clId="{12DE51F9-D289-4C28-AD52-717823253627}" dt="2024-10-21T12:24:34.290" v="7122" actId="20577"/>
          <ac:spMkLst>
            <pc:docMk/>
            <pc:sldMk cId="1996548101" sldId="2147474229"/>
            <ac:spMk id="25" creationId="{6CA1E87E-C574-AD77-DB63-2726B6EAD2B2}"/>
          </ac:spMkLst>
        </pc:spChg>
      </pc:sldChg>
      <pc:sldChg chg="modSp del mod">
        <pc:chgData name="Narcis Pica," userId="7ab95714-edbf-49fb-a9ec-b16e796f8292" providerId="ADAL" clId="{12DE51F9-D289-4C28-AD52-717823253627}" dt="2024-10-21T10:13:08.717" v="3418" actId="47"/>
        <pc:sldMkLst>
          <pc:docMk/>
          <pc:sldMk cId="2836882307" sldId="2147474261"/>
        </pc:sldMkLst>
        <pc:spChg chg="mod">
          <ac:chgData name="Narcis Pica," userId="7ab95714-edbf-49fb-a9ec-b16e796f8292" providerId="ADAL" clId="{12DE51F9-D289-4C28-AD52-717823253627}" dt="2024-10-21T09:56:54.759" v="3355" actId="5793"/>
          <ac:spMkLst>
            <pc:docMk/>
            <pc:sldMk cId="2836882307" sldId="2147474261"/>
            <ac:spMk id="7" creationId="{1A5FCDA7-E23F-222B-D1B9-7901F89BB7A7}"/>
          </ac:spMkLst>
        </pc:spChg>
      </pc:sldChg>
      <pc:sldChg chg="addSp delSp modSp mod delAnim modAnim">
        <pc:chgData name="Narcis Pica," userId="7ab95714-edbf-49fb-a9ec-b16e796f8292" providerId="ADAL" clId="{12DE51F9-D289-4C28-AD52-717823253627}" dt="2024-10-15T18:36:40.117" v="189" actId="14100"/>
        <pc:sldMkLst>
          <pc:docMk/>
          <pc:sldMk cId="971784614" sldId="2147474263"/>
        </pc:sldMkLst>
        <pc:spChg chg="del">
          <ac:chgData name="Narcis Pica," userId="7ab95714-edbf-49fb-a9ec-b16e796f8292" providerId="ADAL" clId="{12DE51F9-D289-4C28-AD52-717823253627}" dt="2024-10-14T17:54:18.283" v="124" actId="478"/>
          <ac:spMkLst>
            <pc:docMk/>
            <pc:sldMk cId="971784614" sldId="2147474263"/>
            <ac:spMk id="2" creationId="{BC2A2197-D5E9-404C-90B3-A80527EA01A9}"/>
          </ac:spMkLst>
        </pc:spChg>
        <pc:spChg chg="add mod">
          <ac:chgData name="Narcis Pica," userId="7ab95714-edbf-49fb-a9ec-b16e796f8292" providerId="ADAL" clId="{12DE51F9-D289-4C28-AD52-717823253627}" dt="2024-10-14T17:54:27.987" v="125"/>
          <ac:spMkLst>
            <pc:docMk/>
            <pc:sldMk cId="971784614" sldId="2147474263"/>
            <ac:spMk id="3" creationId="{5E3322A5-94DF-4DB9-98D4-C4801FA35FF3}"/>
          </ac:spMkLst>
        </pc:spChg>
        <pc:spChg chg="del">
          <ac:chgData name="Narcis Pica," userId="7ab95714-edbf-49fb-a9ec-b16e796f8292" providerId="ADAL" clId="{12DE51F9-D289-4C28-AD52-717823253627}" dt="2024-10-14T17:54:18.283" v="124" actId="478"/>
          <ac:spMkLst>
            <pc:docMk/>
            <pc:sldMk cId="971784614" sldId="2147474263"/>
            <ac:spMk id="4" creationId="{64D6B19D-A988-3611-0C67-3D68B6E6601E}"/>
          </ac:spMkLst>
        </pc:spChg>
        <pc:spChg chg="del">
          <ac:chgData name="Narcis Pica," userId="7ab95714-edbf-49fb-a9ec-b16e796f8292" providerId="ADAL" clId="{12DE51F9-D289-4C28-AD52-717823253627}" dt="2024-10-14T17:54:18.283" v="124" actId="478"/>
          <ac:spMkLst>
            <pc:docMk/>
            <pc:sldMk cId="971784614" sldId="2147474263"/>
            <ac:spMk id="5" creationId="{F41CD426-6C03-C5C7-E885-45B2C2BC8DFE}"/>
          </ac:spMkLst>
        </pc:spChg>
        <pc:spChg chg="del">
          <ac:chgData name="Narcis Pica," userId="7ab95714-edbf-49fb-a9ec-b16e796f8292" providerId="ADAL" clId="{12DE51F9-D289-4C28-AD52-717823253627}" dt="2024-10-14T17:54:18.283" v="124" actId="478"/>
          <ac:spMkLst>
            <pc:docMk/>
            <pc:sldMk cId="971784614" sldId="2147474263"/>
            <ac:spMk id="8" creationId="{666DFC09-0AF5-A65B-2033-F9DC818F762F}"/>
          </ac:spMkLst>
        </pc:spChg>
        <pc:spChg chg="del">
          <ac:chgData name="Narcis Pica," userId="7ab95714-edbf-49fb-a9ec-b16e796f8292" providerId="ADAL" clId="{12DE51F9-D289-4C28-AD52-717823253627}" dt="2024-10-14T17:54:18.283" v="124" actId="478"/>
          <ac:spMkLst>
            <pc:docMk/>
            <pc:sldMk cId="971784614" sldId="2147474263"/>
            <ac:spMk id="10" creationId="{E8B782B0-FEFC-3BBB-90F2-B476B52A1767}"/>
          </ac:spMkLst>
        </pc:spChg>
        <pc:spChg chg="add mod">
          <ac:chgData name="Narcis Pica," userId="7ab95714-edbf-49fb-a9ec-b16e796f8292" providerId="ADAL" clId="{12DE51F9-D289-4C28-AD52-717823253627}" dt="2024-10-14T17:54:27.987" v="125"/>
          <ac:spMkLst>
            <pc:docMk/>
            <pc:sldMk cId="971784614" sldId="2147474263"/>
            <ac:spMk id="12" creationId="{02A77559-C0A4-8AC5-19C8-985CE6D2FD42}"/>
          </ac:spMkLst>
        </pc:spChg>
        <pc:spChg chg="add mod">
          <ac:chgData name="Narcis Pica," userId="7ab95714-edbf-49fb-a9ec-b16e796f8292" providerId="ADAL" clId="{12DE51F9-D289-4C28-AD52-717823253627}" dt="2024-10-14T17:54:27.987" v="125"/>
          <ac:spMkLst>
            <pc:docMk/>
            <pc:sldMk cId="971784614" sldId="2147474263"/>
            <ac:spMk id="16" creationId="{C8E2F0CA-1CF4-3A62-3AF1-A3CB20824E6D}"/>
          </ac:spMkLst>
        </pc:spChg>
        <pc:grpChg chg="add mod ord">
          <ac:chgData name="Narcis Pica," userId="7ab95714-edbf-49fb-a9ec-b16e796f8292" providerId="ADAL" clId="{12DE51F9-D289-4C28-AD52-717823253627}" dt="2024-10-15T18:36:27.113" v="186" actId="166"/>
          <ac:grpSpMkLst>
            <pc:docMk/>
            <pc:sldMk cId="971784614" sldId="2147474263"/>
            <ac:grpSpMk id="13" creationId="{0294C73D-DFF6-4671-9D63-563DE12DAE75}"/>
          </ac:grpSpMkLst>
        </pc:grpChg>
        <pc:picChg chg="del">
          <ac:chgData name="Narcis Pica," userId="7ab95714-edbf-49fb-a9ec-b16e796f8292" providerId="ADAL" clId="{12DE51F9-D289-4C28-AD52-717823253627}" dt="2024-10-14T17:54:18.283" v="124" actId="478"/>
          <ac:picMkLst>
            <pc:docMk/>
            <pc:sldMk cId="971784614" sldId="2147474263"/>
            <ac:picMk id="6" creationId="{D1BA4EF9-6CC7-2444-6D92-A7A640953059}"/>
          </ac:picMkLst>
        </pc:picChg>
        <pc:picChg chg="del">
          <ac:chgData name="Narcis Pica," userId="7ab95714-edbf-49fb-a9ec-b16e796f8292" providerId="ADAL" clId="{12DE51F9-D289-4C28-AD52-717823253627}" dt="2024-10-14T17:54:18.283" v="124" actId="478"/>
          <ac:picMkLst>
            <pc:docMk/>
            <pc:sldMk cId="971784614" sldId="2147474263"/>
            <ac:picMk id="9" creationId="{318BC0C9-7EB1-CFEF-E6D3-1210819D7912}"/>
          </ac:picMkLst>
        </pc:picChg>
        <pc:picChg chg="add mod">
          <ac:chgData name="Narcis Pica," userId="7ab95714-edbf-49fb-a9ec-b16e796f8292" providerId="ADAL" clId="{12DE51F9-D289-4C28-AD52-717823253627}" dt="2024-10-15T18:36:40.117" v="189" actId="14100"/>
          <ac:picMkLst>
            <pc:docMk/>
            <pc:sldMk cId="971784614" sldId="2147474263"/>
            <ac:picMk id="11" creationId="{AECF1633-0CF8-3358-440E-2A40E1279149}"/>
          </ac:picMkLst>
        </pc:picChg>
        <pc:picChg chg="mod">
          <ac:chgData name="Narcis Pica," userId="7ab95714-edbf-49fb-a9ec-b16e796f8292" providerId="ADAL" clId="{12DE51F9-D289-4C28-AD52-717823253627}" dt="2024-10-14T17:54:27.987" v="125"/>
          <ac:picMkLst>
            <pc:docMk/>
            <pc:sldMk cId="971784614" sldId="2147474263"/>
            <ac:picMk id="14" creationId="{4309207A-673A-6BD0-CA4D-674EDE8221AF}"/>
          </ac:picMkLst>
        </pc:picChg>
        <pc:picChg chg="mod">
          <ac:chgData name="Narcis Pica," userId="7ab95714-edbf-49fb-a9ec-b16e796f8292" providerId="ADAL" clId="{12DE51F9-D289-4C28-AD52-717823253627}" dt="2024-10-14T17:54:27.987" v="125"/>
          <ac:picMkLst>
            <pc:docMk/>
            <pc:sldMk cId="971784614" sldId="2147474263"/>
            <ac:picMk id="15" creationId="{7610E122-3290-FCBA-872B-826E7B0F1AC3}"/>
          </ac:picMkLst>
        </pc:picChg>
      </pc:sldChg>
      <pc:sldChg chg="modSp mod">
        <pc:chgData name="Narcis Pica," userId="7ab95714-edbf-49fb-a9ec-b16e796f8292" providerId="ADAL" clId="{12DE51F9-D289-4C28-AD52-717823253627}" dt="2024-10-15T18:43:00.269" v="696" actId="14100"/>
        <pc:sldMkLst>
          <pc:docMk/>
          <pc:sldMk cId="3905800438" sldId="2147474264"/>
        </pc:sldMkLst>
        <pc:spChg chg="mod">
          <ac:chgData name="Narcis Pica," userId="7ab95714-edbf-49fb-a9ec-b16e796f8292" providerId="ADAL" clId="{12DE51F9-D289-4C28-AD52-717823253627}" dt="2024-10-15T18:43:00.269" v="696" actId="14100"/>
          <ac:spMkLst>
            <pc:docMk/>
            <pc:sldMk cId="3905800438" sldId="2147474264"/>
            <ac:spMk id="2" creationId="{AEE92647-F48D-5B85-595D-4B93D21363FE}"/>
          </ac:spMkLst>
        </pc:spChg>
        <pc:spChg chg="mod">
          <ac:chgData name="Narcis Pica," userId="7ab95714-edbf-49fb-a9ec-b16e796f8292" providerId="ADAL" clId="{12DE51F9-D289-4C28-AD52-717823253627}" dt="2024-10-15T18:37:19.928" v="270" actId="20577"/>
          <ac:spMkLst>
            <pc:docMk/>
            <pc:sldMk cId="3905800438" sldId="2147474264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2:55.785" v="3053" actId="20577"/>
        <pc:sldMkLst>
          <pc:docMk/>
          <pc:sldMk cId="3422812743" sldId="2147474265"/>
        </pc:sldMkLst>
        <pc:spChg chg="mod">
          <ac:chgData name="Narcis Pica," userId="7ab95714-edbf-49fb-a9ec-b16e796f8292" providerId="ADAL" clId="{12DE51F9-D289-4C28-AD52-717823253627}" dt="2024-10-21T09:52:55.785" v="3053" actId="20577"/>
          <ac:spMkLst>
            <pc:docMk/>
            <pc:sldMk cId="3422812743" sldId="2147474265"/>
            <ac:spMk id="7" creationId="{1A5FCDA7-E23F-222B-D1B9-7901F89BB7A7}"/>
          </ac:spMkLst>
        </pc:spChg>
      </pc:sldChg>
      <pc:sldChg chg="addSp delSp modSp mod delAnim modAnim">
        <pc:chgData name="Narcis Pica," userId="7ab95714-edbf-49fb-a9ec-b16e796f8292" providerId="ADAL" clId="{12DE51F9-D289-4C28-AD52-717823253627}" dt="2024-10-21T09:32:25.226" v="1433" actId="20577"/>
        <pc:sldMkLst>
          <pc:docMk/>
          <pc:sldMk cId="2761448020" sldId="2147474266"/>
        </pc:sldMkLst>
        <pc:spChg chg="del">
          <ac:chgData name="Narcis Pica," userId="7ab95714-edbf-49fb-a9ec-b16e796f8292" providerId="ADAL" clId="{12DE51F9-D289-4C28-AD52-717823253627}" dt="2024-10-14T17:57:01.391" v="159" actId="478"/>
          <ac:spMkLst>
            <pc:docMk/>
            <pc:sldMk cId="2761448020" sldId="2147474266"/>
            <ac:spMk id="2" creationId="{93EA9A32-02DA-D7E0-D33F-ED80FC001417}"/>
          </ac:spMkLst>
        </pc:spChg>
        <pc:spChg chg="mod">
          <ac:chgData name="Narcis Pica," userId="7ab95714-edbf-49fb-a9ec-b16e796f8292" providerId="ADAL" clId="{12DE51F9-D289-4C28-AD52-717823253627}" dt="2024-10-15T18:49:10.244" v="1287" actId="20577"/>
          <ac:spMkLst>
            <pc:docMk/>
            <pc:sldMk cId="2761448020" sldId="2147474266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15T18:49:31.713" v="1301" actId="20577"/>
          <ac:spMkLst>
            <pc:docMk/>
            <pc:sldMk cId="2761448020" sldId="2147474266"/>
            <ac:spMk id="15" creationId="{28289949-70F0-2327-EC20-025FE4DBFAEF}"/>
          </ac:spMkLst>
        </pc:spChg>
        <pc:spChg chg="mod">
          <ac:chgData name="Narcis Pica," userId="7ab95714-edbf-49fb-a9ec-b16e796f8292" providerId="ADAL" clId="{12DE51F9-D289-4C28-AD52-717823253627}" dt="2024-10-15T18:49:39.763" v="1309" actId="20577"/>
          <ac:spMkLst>
            <pc:docMk/>
            <pc:sldMk cId="2761448020" sldId="2147474266"/>
            <ac:spMk id="18" creationId="{AAA34243-52FF-8D5A-A7B9-193A253F8033}"/>
          </ac:spMkLst>
        </pc:spChg>
        <pc:spChg chg="add mod">
          <ac:chgData name="Narcis Pica," userId="7ab95714-edbf-49fb-a9ec-b16e796f8292" providerId="ADAL" clId="{12DE51F9-D289-4C28-AD52-717823253627}" dt="2024-10-21T09:32:25.226" v="1433" actId="20577"/>
          <ac:spMkLst>
            <pc:docMk/>
            <pc:sldMk cId="2761448020" sldId="2147474266"/>
            <ac:spMk id="19" creationId="{FB709E8F-94B5-9F97-57D3-E64001C9ECF3}"/>
          </ac:spMkLst>
        </pc:spChg>
        <pc:spChg chg="mod">
          <ac:chgData name="Narcis Pica," userId="7ab95714-edbf-49fb-a9ec-b16e796f8292" providerId="ADAL" clId="{12DE51F9-D289-4C28-AD52-717823253627}" dt="2024-10-15T18:49:45.922" v="1317" actId="20577"/>
          <ac:spMkLst>
            <pc:docMk/>
            <pc:sldMk cId="2761448020" sldId="2147474266"/>
            <ac:spMk id="23" creationId="{015274D0-25AD-1B20-7604-D8751D2905F2}"/>
          </ac:spMkLst>
        </pc:spChg>
        <pc:spChg chg="mod">
          <ac:chgData name="Narcis Pica," userId="7ab95714-edbf-49fb-a9ec-b16e796f8292" providerId="ADAL" clId="{12DE51F9-D289-4C28-AD52-717823253627}" dt="2024-10-15T18:50:24.960" v="1358" actId="6549"/>
          <ac:spMkLst>
            <pc:docMk/>
            <pc:sldMk cId="2761448020" sldId="2147474266"/>
            <ac:spMk id="26" creationId="{5035AFE0-2586-404C-16B6-126C4C199BFD}"/>
          </ac:spMkLst>
        </pc:spChg>
      </pc:sldChg>
      <pc:sldChg chg="modSp mod">
        <pc:chgData name="Narcis Pica," userId="7ab95714-edbf-49fb-a9ec-b16e796f8292" providerId="ADAL" clId="{12DE51F9-D289-4C28-AD52-717823253627}" dt="2024-10-21T09:35:14.313" v="1550" actId="20577"/>
        <pc:sldMkLst>
          <pc:docMk/>
          <pc:sldMk cId="536519321" sldId="2147474268"/>
        </pc:sldMkLst>
        <pc:spChg chg="mod">
          <ac:chgData name="Narcis Pica," userId="7ab95714-edbf-49fb-a9ec-b16e796f8292" providerId="ADAL" clId="{12DE51F9-D289-4C28-AD52-717823253627}" dt="2024-10-21T09:35:14.313" v="1550" actId="20577"/>
          <ac:spMkLst>
            <pc:docMk/>
            <pc:sldMk cId="536519321" sldId="2147474268"/>
            <ac:spMk id="2" creationId="{93EA9A32-02DA-D7E0-D33F-ED80FC001417}"/>
          </ac:spMkLst>
        </pc:spChg>
        <pc:spChg chg="mod">
          <ac:chgData name="Narcis Pica," userId="7ab95714-edbf-49fb-a9ec-b16e796f8292" providerId="ADAL" clId="{12DE51F9-D289-4C28-AD52-717823253627}" dt="2024-10-15T18:50:53.279" v="1416" actId="20577"/>
          <ac:spMkLst>
            <pc:docMk/>
            <pc:sldMk cId="536519321" sldId="2147474268"/>
            <ac:spMk id="7" creationId="{1A5FCDA7-E23F-222B-D1B9-7901F89BB7A7}"/>
          </ac:spMkLst>
        </pc:spChg>
      </pc:sldChg>
      <pc:sldChg chg="addSp delSp modSp mod ord delAnim">
        <pc:chgData name="Narcis Pica," userId="7ab95714-edbf-49fb-a9ec-b16e796f8292" providerId="ADAL" clId="{12DE51F9-D289-4C28-AD52-717823253627}" dt="2024-10-21T12:11:37.741" v="6517" actId="20577"/>
        <pc:sldMkLst>
          <pc:docMk/>
          <pc:sldMk cId="1763892079" sldId="2147474271"/>
        </pc:sldMkLst>
        <pc:spChg chg="mod">
          <ac:chgData name="Narcis Pica," userId="7ab95714-edbf-49fb-a9ec-b16e796f8292" providerId="ADAL" clId="{12DE51F9-D289-4C28-AD52-717823253627}" dt="2024-10-21T12:11:37.741" v="6517" actId="20577"/>
          <ac:spMkLst>
            <pc:docMk/>
            <pc:sldMk cId="1763892079" sldId="2147474271"/>
            <ac:spMk id="2" creationId="{AEA77CBF-DEB9-98F2-08A1-9FDD13DF290A}"/>
          </ac:spMkLst>
        </pc:spChg>
        <pc:spChg chg="mod">
          <ac:chgData name="Narcis Pica," userId="7ab95714-edbf-49fb-a9ec-b16e796f8292" providerId="ADAL" clId="{12DE51F9-D289-4C28-AD52-717823253627}" dt="2024-10-21T12:05:28.672" v="5884" actId="20577"/>
          <ac:spMkLst>
            <pc:docMk/>
            <pc:sldMk cId="1763892079" sldId="2147474271"/>
            <ac:spMk id="7" creationId="{1A5FCDA7-E23F-222B-D1B9-7901F89BB7A7}"/>
          </ac:spMkLst>
        </pc:spChg>
        <pc:picChg chg="add mod">
          <ac:chgData name="Narcis Pica," userId="7ab95714-edbf-49fb-a9ec-b16e796f8292" providerId="ADAL" clId="{12DE51F9-D289-4C28-AD52-717823253627}" dt="2024-10-21T12:03:33.142" v="5763"/>
          <ac:picMkLst>
            <pc:docMk/>
            <pc:sldMk cId="1763892079" sldId="2147474271"/>
            <ac:picMk id="3" creationId="{D65D625A-8F17-698D-869E-504B165D706E}"/>
          </ac:picMkLst>
        </pc:picChg>
        <pc:picChg chg="add mod">
          <ac:chgData name="Narcis Pica," userId="7ab95714-edbf-49fb-a9ec-b16e796f8292" providerId="ADAL" clId="{12DE51F9-D289-4C28-AD52-717823253627}" dt="2024-10-21T12:04:42.870" v="5772" actId="1076"/>
          <ac:picMkLst>
            <pc:docMk/>
            <pc:sldMk cId="1763892079" sldId="2147474271"/>
            <ac:picMk id="8" creationId="{B52EEAFB-CA5A-06A7-A548-22AD58544502}"/>
          </ac:picMkLst>
        </pc:picChg>
        <pc:picChg chg="add del">
          <ac:chgData name="Narcis Pica," userId="7ab95714-edbf-49fb-a9ec-b16e796f8292" providerId="ADAL" clId="{12DE51F9-D289-4C28-AD52-717823253627}" dt="2024-10-21T12:04:16.862" v="5765" actId="478"/>
          <ac:picMkLst>
            <pc:docMk/>
            <pc:sldMk cId="1763892079" sldId="2147474271"/>
            <ac:picMk id="15" creationId="{E529FE5B-ECA6-AEB8-E621-33B4C2A9EC4C}"/>
          </ac:picMkLst>
        </pc:picChg>
        <pc:picChg chg="del">
          <ac:chgData name="Narcis Pica," userId="7ab95714-edbf-49fb-a9ec-b16e796f8292" providerId="ADAL" clId="{12DE51F9-D289-4C28-AD52-717823253627}" dt="2024-10-21T12:04:24.719" v="5768" actId="478"/>
          <ac:picMkLst>
            <pc:docMk/>
            <pc:sldMk cId="1763892079" sldId="2147474271"/>
            <ac:picMk id="16" creationId="{48572158-8F50-AC53-37C6-EB9F0C1AD394}"/>
          </ac:picMkLst>
        </pc:picChg>
      </pc:sldChg>
      <pc:sldChg chg="modSp mod">
        <pc:chgData name="Narcis Pica," userId="7ab95714-edbf-49fb-a9ec-b16e796f8292" providerId="ADAL" clId="{12DE51F9-D289-4C28-AD52-717823253627}" dt="2024-10-21T12:20:47.678" v="6969" actId="20577"/>
        <pc:sldMkLst>
          <pc:docMk/>
          <pc:sldMk cId="856582927" sldId="2147474278"/>
        </pc:sldMkLst>
        <pc:spChg chg="mod">
          <ac:chgData name="Narcis Pica," userId="7ab95714-edbf-49fb-a9ec-b16e796f8292" providerId="ADAL" clId="{12DE51F9-D289-4C28-AD52-717823253627}" dt="2024-10-21T12:20:47.678" v="6969" actId="20577"/>
          <ac:spMkLst>
            <pc:docMk/>
            <pc:sldMk cId="856582927" sldId="2147474278"/>
            <ac:spMk id="3" creationId="{0FB4CD5B-EC58-1C07-CCD2-0A1CF22F6A84}"/>
          </ac:spMkLst>
        </pc:spChg>
      </pc:sldChg>
      <pc:sldChg chg="modSp mod">
        <pc:chgData name="Narcis Pica," userId="7ab95714-edbf-49fb-a9ec-b16e796f8292" providerId="ADAL" clId="{12DE51F9-D289-4C28-AD52-717823253627}" dt="2024-10-21T12:38:47.171" v="7550" actId="20577"/>
        <pc:sldMkLst>
          <pc:docMk/>
          <pc:sldMk cId="1176858525" sldId="2147474279"/>
        </pc:sldMkLst>
        <pc:spChg chg="mod">
          <ac:chgData name="Narcis Pica," userId="7ab95714-edbf-49fb-a9ec-b16e796f8292" providerId="ADAL" clId="{12DE51F9-D289-4C28-AD52-717823253627}" dt="2024-10-21T12:38:17.084" v="7498" actId="20577"/>
          <ac:spMkLst>
            <pc:docMk/>
            <pc:sldMk cId="1176858525" sldId="2147474279"/>
            <ac:spMk id="6" creationId="{009FF641-2289-E506-96E5-529416EE873B}"/>
          </ac:spMkLst>
        </pc:spChg>
        <pc:spChg chg="mod">
          <ac:chgData name="Narcis Pica," userId="7ab95714-edbf-49fb-a9ec-b16e796f8292" providerId="ADAL" clId="{12DE51F9-D289-4C28-AD52-717823253627}" dt="2024-10-21T12:38:47.171" v="7550" actId="20577"/>
          <ac:spMkLst>
            <pc:docMk/>
            <pc:sldMk cId="1176858525" sldId="2147474279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2:37:32.159" v="7469" actId="14100"/>
          <ac:spMkLst>
            <pc:docMk/>
            <pc:sldMk cId="1176858525" sldId="2147474279"/>
            <ac:spMk id="8" creationId="{5D77E978-4754-7D8D-3D7A-34D4CABB93E6}"/>
          </ac:spMkLst>
        </pc:spChg>
      </pc:sldChg>
      <pc:sldChg chg="modSp mod">
        <pc:chgData name="Narcis Pica," userId="7ab95714-edbf-49fb-a9ec-b16e796f8292" providerId="ADAL" clId="{12DE51F9-D289-4C28-AD52-717823253627}" dt="2024-10-21T12:31:57.022" v="7372"/>
        <pc:sldMkLst>
          <pc:docMk/>
          <pc:sldMk cId="1182083353" sldId="2147474281"/>
        </pc:sldMkLst>
        <pc:spChg chg="mod">
          <ac:chgData name="Narcis Pica," userId="7ab95714-edbf-49fb-a9ec-b16e796f8292" providerId="ADAL" clId="{12DE51F9-D289-4C28-AD52-717823253627}" dt="2024-10-21T12:31:57.022" v="7372"/>
          <ac:spMkLst>
            <pc:docMk/>
            <pc:sldMk cId="1182083353" sldId="2147474281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2:36:09.618" v="7466" actId="166"/>
        <pc:sldMkLst>
          <pc:docMk/>
          <pc:sldMk cId="3398453705" sldId="2147474282"/>
        </pc:sldMkLst>
        <pc:spChg chg="mod">
          <ac:chgData name="Narcis Pica," userId="7ab95714-edbf-49fb-a9ec-b16e796f8292" providerId="ADAL" clId="{12DE51F9-D289-4C28-AD52-717823253627}" dt="2024-10-21T12:32:24.660" v="7431" actId="20577"/>
          <ac:spMkLst>
            <pc:docMk/>
            <pc:sldMk cId="3398453705" sldId="2147474282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2:35:56.929" v="7465" actId="1076"/>
          <ac:spMkLst>
            <pc:docMk/>
            <pc:sldMk cId="3398453705" sldId="2147474282"/>
            <ac:spMk id="20" creationId="{44A62374-2E6C-492A-4615-25555900B9CD}"/>
          </ac:spMkLst>
        </pc:spChg>
        <pc:spChg chg="mod ord">
          <ac:chgData name="Narcis Pica," userId="7ab95714-edbf-49fb-a9ec-b16e796f8292" providerId="ADAL" clId="{12DE51F9-D289-4C28-AD52-717823253627}" dt="2024-10-21T12:36:09.618" v="7466" actId="166"/>
          <ac:spMkLst>
            <pc:docMk/>
            <pc:sldMk cId="3398453705" sldId="2147474282"/>
            <ac:spMk id="21" creationId="{6ECCEBC2-BDED-D564-6418-440065FC3C2B}"/>
          </ac:spMkLst>
        </pc:spChg>
      </pc:sldChg>
      <pc:sldChg chg="modSp mod">
        <pc:chgData name="Narcis Pica," userId="7ab95714-edbf-49fb-a9ec-b16e796f8292" providerId="ADAL" clId="{12DE51F9-D289-4C28-AD52-717823253627}" dt="2024-10-21T12:40:50.636" v="7768" actId="1076"/>
        <pc:sldMkLst>
          <pc:docMk/>
          <pc:sldMk cId="540650763" sldId="2147474283"/>
        </pc:sldMkLst>
        <pc:spChg chg="mod">
          <ac:chgData name="Narcis Pica," userId="7ab95714-edbf-49fb-a9ec-b16e796f8292" providerId="ADAL" clId="{12DE51F9-D289-4C28-AD52-717823253627}" dt="2024-10-21T12:38:59.879" v="7565" actId="20577"/>
          <ac:spMkLst>
            <pc:docMk/>
            <pc:sldMk cId="540650763" sldId="2147474283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2:40:22.770" v="7738" actId="1076"/>
          <ac:spMkLst>
            <pc:docMk/>
            <pc:sldMk cId="540650763" sldId="2147474283"/>
            <ac:spMk id="9" creationId="{253872CA-6E13-73C4-896F-EBFFD8B0646A}"/>
          </ac:spMkLst>
        </pc:spChg>
        <pc:spChg chg="mod">
          <ac:chgData name="Narcis Pica," userId="7ab95714-edbf-49fb-a9ec-b16e796f8292" providerId="ADAL" clId="{12DE51F9-D289-4C28-AD52-717823253627}" dt="2024-10-21T12:40:50.636" v="7768" actId="1076"/>
          <ac:spMkLst>
            <pc:docMk/>
            <pc:sldMk cId="540650763" sldId="2147474283"/>
            <ac:spMk id="18" creationId="{6B1DA23D-4FFD-E229-C627-4E334DF91D67}"/>
          </ac:spMkLst>
        </pc:spChg>
      </pc:sldChg>
      <pc:sldChg chg="modSp mod">
        <pc:chgData name="Narcis Pica," userId="7ab95714-edbf-49fb-a9ec-b16e796f8292" providerId="ADAL" clId="{12DE51F9-D289-4C28-AD52-717823253627}" dt="2024-10-21T12:42:06.503" v="7833" actId="5793"/>
        <pc:sldMkLst>
          <pc:docMk/>
          <pc:sldMk cId="357781589" sldId="2147474284"/>
        </pc:sldMkLst>
        <pc:spChg chg="mod">
          <ac:chgData name="Narcis Pica," userId="7ab95714-edbf-49fb-a9ec-b16e796f8292" providerId="ADAL" clId="{12DE51F9-D289-4C28-AD52-717823253627}" dt="2024-10-21T12:42:06.503" v="7833" actId="5793"/>
          <ac:spMkLst>
            <pc:docMk/>
            <pc:sldMk cId="357781589" sldId="2147474284"/>
            <ac:spMk id="3" creationId="{64CB0808-F6CB-7FD5-F88A-1D1606D8B7EC}"/>
          </ac:spMkLst>
        </pc:spChg>
        <pc:spChg chg="mod">
          <ac:chgData name="Narcis Pica," userId="7ab95714-edbf-49fb-a9ec-b16e796f8292" providerId="ADAL" clId="{12DE51F9-D289-4C28-AD52-717823253627}" dt="2024-10-21T12:41:27.719" v="7786" actId="5793"/>
          <ac:spMkLst>
            <pc:docMk/>
            <pc:sldMk cId="357781589" sldId="2147474284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2:52:41.260" v="8335" actId="20577"/>
        <pc:sldMkLst>
          <pc:docMk/>
          <pc:sldMk cId="162211958" sldId="2147474285"/>
        </pc:sldMkLst>
        <pc:spChg chg="mod">
          <ac:chgData name="Narcis Pica," userId="7ab95714-edbf-49fb-a9ec-b16e796f8292" providerId="ADAL" clId="{12DE51F9-D289-4C28-AD52-717823253627}" dt="2024-10-21T12:52:41.260" v="8335" actId="20577"/>
          <ac:spMkLst>
            <pc:docMk/>
            <pc:sldMk cId="162211958" sldId="2147474285"/>
            <ac:spMk id="6" creationId="{EC2F8F7F-D47A-7DFD-5395-03A3101B0D64}"/>
          </ac:spMkLst>
        </pc:spChg>
      </pc:sldChg>
      <pc:sldChg chg="modSp mod">
        <pc:chgData name="Narcis Pica," userId="7ab95714-edbf-49fb-a9ec-b16e796f8292" providerId="ADAL" clId="{12DE51F9-D289-4C28-AD52-717823253627}" dt="2024-10-21T12:53:15.259" v="8402" actId="20577"/>
        <pc:sldMkLst>
          <pc:docMk/>
          <pc:sldMk cId="1846985751" sldId="2147474287"/>
        </pc:sldMkLst>
        <pc:spChg chg="mod">
          <ac:chgData name="Narcis Pica," userId="7ab95714-edbf-49fb-a9ec-b16e796f8292" providerId="ADAL" clId="{12DE51F9-D289-4C28-AD52-717823253627}" dt="2024-10-21T12:53:15.259" v="8402" actId="20577"/>
          <ac:spMkLst>
            <pc:docMk/>
            <pc:sldMk cId="1846985751" sldId="2147474287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2:27:36.435" v="7230" actId="166"/>
        <pc:sldMkLst>
          <pc:docMk/>
          <pc:sldMk cId="1055061413" sldId="2147474294"/>
        </pc:sldMkLst>
        <pc:spChg chg="mod ord">
          <ac:chgData name="Narcis Pica," userId="7ab95714-edbf-49fb-a9ec-b16e796f8292" providerId="ADAL" clId="{12DE51F9-D289-4C28-AD52-717823253627}" dt="2024-10-21T12:27:36.435" v="7230" actId="166"/>
          <ac:spMkLst>
            <pc:docMk/>
            <pc:sldMk cId="1055061413" sldId="2147474294"/>
            <ac:spMk id="15" creationId="{1222475C-CB4B-9495-13DF-219B99A39B08}"/>
          </ac:spMkLst>
        </pc:spChg>
      </pc:sldChg>
      <pc:sldChg chg="modSp mod">
        <pc:chgData name="Narcis Pica," userId="7ab95714-edbf-49fb-a9ec-b16e796f8292" providerId="ADAL" clId="{12DE51F9-D289-4C28-AD52-717823253627}" dt="2024-10-21T09:47:26.021" v="2332" actId="20577"/>
        <pc:sldMkLst>
          <pc:docMk/>
          <pc:sldMk cId="1798728932" sldId="2147474298"/>
        </pc:sldMkLst>
        <pc:spChg chg="mod">
          <ac:chgData name="Narcis Pica," userId="7ab95714-edbf-49fb-a9ec-b16e796f8292" providerId="ADAL" clId="{12DE51F9-D289-4C28-AD52-717823253627}" dt="2024-10-21T09:47:26.021" v="2332" actId="20577"/>
          <ac:spMkLst>
            <pc:docMk/>
            <pc:sldMk cId="1798728932" sldId="2147474298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15T10:01:17.111" v="182" actId="20577"/>
          <ac:spMkLst>
            <pc:docMk/>
            <pc:sldMk cId="1798728932" sldId="2147474298"/>
            <ac:spMk id="10" creationId="{F530639E-A19D-C6C1-99DF-5EBD58B8DB2B}"/>
          </ac:spMkLst>
        </pc:spChg>
        <pc:picChg chg="ord">
          <ac:chgData name="Narcis Pica," userId="7ab95714-edbf-49fb-a9ec-b16e796f8292" providerId="ADAL" clId="{12DE51F9-D289-4C28-AD52-717823253627}" dt="2024-10-15T10:01:25.640" v="183" actId="166"/>
          <ac:picMkLst>
            <pc:docMk/>
            <pc:sldMk cId="1798728932" sldId="2147474298"/>
            <ac:picMk id="13" creationId="{AFA8C51B-ACCA-A7EC-2BD9-DC441735E8E2}"/>
          </ac:picMkLst>
        </pc:picChg>
      </pc:sldChg>
      <pc:sldChg chg="modSp mod ord">
        <pc:chgData name="Narcis Pica," userId="7ab95714-edbf-49fb-a9ec-b16e796f8292" providerId="ADAL" clId="{12DE51F9-D289-4C28-AD52-717823253627}" dt="2024-10-21T12:19:37.895" v="6948" actId="20577"/>
        <pc:sldMkLst>
          <pc:docMk/>
          <pc:sldMk cId="2863191943" sldId="2147474302"/>
        </pc:sldMkLst>
        <pc:spChg chg="mod">
          <ac:chgData name="Narcis Pica," userId="7ab95714-edbf-49fb-a9ec-b16e796f8292" providerId="ADAL" clId="{12DE51F9-D289-4C28-AD52-717823253627}" dt="2024-10-21T12:19:37.895" v="6948" actId="20577"/>
          <ac:spMkLst>
            <pc:docMk/>
            <pc:sldMk cId="2863191943" sldId="2147474302"/>
            <ac:spMk id="2" creationId="{AEA77CBF-DEB9-98F2-08A1-9FDD13DF290A}"/>
          </ac:spMkLst>
        </pc:spChg>
        <pc:spChg chg="mod">
          <ac:chgData name="Narcis Pica," userId="7ab95714-edbf-49fb-a9ec-b16e796f8292" providerId="ADAL" clId="{12DE51F9-D289-4C28-AD52-717823253627}" dt="2024-10-21T12:11:56.325" v="6518"/>
          <ac:spMkLst>
            <pc:docMk/>
            <pc:sldMk cId="2863191943" sldId="2147474302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15T18:48:43.102" v="1224" actId="20577"/>
        <pc:sldMkLst>
          <pc:docMk/>
          <pc:sldMk cId="1416867130" sldId="2147474303"/>
        </pc:sldMkLst>
        <pc:spChg chg="mod">
          <ac:chgData name="Narcis Pica," userId="7ab95714-edbf-49fb-a9ec-b16e796f8292" providerId="ADAL" clId="{12DE51F9-D289-4C28-AD52-717823253627}" dt="2024-10-15T18:48:43.102" v="1224" actId="20577"/>
          <ac:spMkLst>
            <pc:docMk/>
            <pc:sldMk cId="1416867130" sldId="2147474303"/>
            <ac:spMk id="2" creationId="{42D9992A-1278-2879-9A77-168CD7DEB95B}"/>
          </ac:spMkLst>
        </pc:spChg>
        <pc:spChg chg="mod">
          <ac:chgData name="Narcis Pica," userId="7ab95714-edbf-49fb-a9ec-b16e796f8292" providerId="ADAL" clId="{12DE51F9-D289-4C28-AD52-717823253627}" dt="2024-10-15T18:43:36.608" v="734" actId="20577"/>
          <ac:spMkLst>
            <pc:docMk/>
            <pc:sldMk cId="1416867130" sldId="2147474303"/>
            <ac:spMk id="7" creationId="{1A5FCDA7-E23F-222B-D1B9-7901F89BB7A7}"/>
          </ac:spMkLst>
        </pc:spChg>
      </pc:sldChg>
      <pc:sldChg chg="addSp delSp modSp mod">
        <pc:chgData name="Narcis Pica," userId="7ab95714-edbf-49fb-a9ec-b16e796f8292" providerId="ADAL" clId="{12DE51F9-D289-4C28-AD52-717823253627}" dt="2024-10-21T09:43:03.452" v="2166" actId="20577"/>
        <pc:sldMkLst>
          <pc:docMk/>
          <pc:sldMk cId="3476412808" sldId="2147474310"/>
        </pc:sldMkLst>
        <pc:spChg chg="add mod">
          <ac:chgData name="Narcis Pica," userId="7ab95714-edbf-49fb-a9ec-b16e796f8292" providerId="ADAL" clId="{12DE51F9-D289-4C28-AD52-717823253627}" dt="2024-10-21T09:40:45.710" v="2041"/>
          <ac:spMkLst>
            <pc:docMk/>
            <pc:sldMk cId="3476412808" sldId="2147474310"/>
            <ac:spMk id="2" creationId="{8B670A00-88E5-591E-52E4-D0D23E28412A}"/>
          </ac:spMkLst>
        </pc:spChg>
        <pc:spChg chg="add del mod">
          <ac:chgData name="Narcis Pica," userId="7ab95714-edbf-49fb-a9ec-b16e796f8292" providerId="ADAL" clId="{12DE51F9-D289-4C28-AD52-717823253627}" dt="2024-10-21T09:42:11.994" v="2098" actId="20577"/>
          <ac:spMkLst>
            <pc:docMk/>
            <pc:sldMk cId="3476412808" sldId="2147474310"/>
            <ac:spMk id="3" creationId="{9D93E289-52EE-9C43-ECF4-7117C8639309}"/>
          </ac:spMkLst>
        </pc:spChg>
        <pc:spChg chg="mod">
          <ac:chgData name="Narcis Pica," userId="7ab95714-edbf-49fb-a9ec-b16e796f8292" providerId="ADAL" clId="{12DE51F9-D289-4C28-AD52-717823253627}" dt="2024-10-21T09:43:03.452" v="2166" actId="20577"/>
          <ac:spMkLst>
            <pc:docMk/>
            <pc:sldMk cId="3476412808" sldId="2147474310"/>
            <ac:spMk id="7" creationId="{1A5FCDA7-E23F-222B-D1B9-7901F89BB7A7}"/>
          </ac:spMkLst>
        </pc:spChg>
      </pc:sldChg>
      <pc:sldChg chg="addSp delSp modSp mod">
        <pc:chgData name="Narcis Pica," userId="7ab95714-edbf-49fb-a9ec-b16e796f8292" providerId="ADAL" clId="{12DE51F9-D289-4C28-AD52-717823253627}" dt="2024-10-21T09:44:06.979" v="2178" actId="20577"/>
        <pc:sldMkLst>
          <pc:docMk/>
          <pc:sldMk cId="1780817290" sldId="2147474311"/>
        </pc:sldMkLst>
        <pc:spChg chg="add mod">
          <ac:chgData name="Narcis Pica," userId="7ab95714-edbf-49fb-a9ec-b16e796f8292" providerId="ADAL" clId="{12DE51F9-D289-4C28-AD52-717823253627}" dt="2024-10-21T09:43:30.044" v="2168"/>
          <ac:spMkLst>
            <pc:docMk/>
            <pc:sldMk cId="1780817290" sldId="2147474311"/>
            <ac:spMk id="2" creationId="{E677A63F-3156-A437-A68A-31A49220B77C}"/>
          </ac:spMkLst>
        </pc:spChg>
        <pc:spChg chg="del">
          <ac:chgData name="Narcis Pica," userId="7ab95714-edbf-49fb-a9ec-b16e796f8292" providerId="ADAL" clId="{12DE51F9-D289-4C28-AD52-717823253627}" dt="2024-10-21T09:43:29.131" v="2167" actId="478"/>
          <ac:spMkLst>
            <pc:docMk/>
            <pc:sldMk cId="1780817290" sldId="2147474311"/>
            <ac:spMk id="3" creationId="{4CB3A24D-1A7E-643D-B0A8-2EE588CDC59A}"/>
          </ac:spMkLst>
        </pc:spChg>
        <pc:spChg chg="del">
          <ac:chgData name="Narcis Pica," userId="7ab95714-edbf-49fb-a9ec-b16e796f8292" providerId="ADAL" clId="{12DE51F9-D289-4C28-AD52-717823253627}" dt="2024-10-21T09:43:29.131" v="2167" actId="478"/>
          <ac:spMkLst>
            <pc:docMk/>
            <pc:sldMk cId="1780817290" sldId="2147474311"/>
            <ac:spMk id="6" creationId="{AEEB7B3A-EFEB-919E-0032-A48400DFE760}"/>
          </ac:spMkLst>
        </pc:spChg>
        <pc:spChg chg="mod">
          <ac:chgData name="Narcis Pica," userId="7ab95714-edbf-49fb-a9ec-b16e796f8292" providerId="ADAL" clId="{12DE51F9-D289-4C28-AD52-717823253627}" dt="2024-10-21T09:44:06.979" v="2178" actId="20577"/>
          <ac:spMkLst>
            <pc:docMk/>
            <pc:sldMk cId="1780817290" sldId="2147474311"/>
            <ac:spMk id="7" creationId="{1A5FCDA7-E23F-222B-D1B9-7901F89BB7A7}"/>
          </ac:spMkLst>
        </pc:spChg>
        <pc:spChg chg="add mod">
          <ac:chgData name="Narcis Pica," userId="7ab95714-edbf-49fb-a9ec-b16e796f8292" providerId="ADAL" clId="{12DE51F9-D289-4C28-AD52-717823253627}" dt="2024-10-21T09:43:30.044" v="2168"/>
          <ac:spMkLst>
            <pc:docMk/>
            <pc:sldMk cId="1780817290" sldId="2147474311"/>
            <ac:spMk id="11" creationId="{485653EF-1BA1-96CD-58C6-64393A927584}"/>
          </ac:spMkLst>
        </pc:spChg>
        <pc:picChg chg="del">
          <ac:chgData name="Narcis Pica," userId="7ab95714-edbf-49fb-a9ec-b16e796f8292" providerId="ADAL" clId="{12DE51F9-D289-4C28-AD52-717823253627}" dt="2024-10-21T09:43:29.131" v="2167" actId="478"/>
          <ac:picMkLst>
            <pc:docMk/>
            <pc:sldMk cId="1780817290" sldId="2147474311"/>
            <ac:picMk id="10" creationId="{9183046C-2FA9-381A-598B-0DA3BB017B2E}"/>
          </ac:picMkLst>
        </pc:picChg>
        <pc:picChg chg="add mod">
          <ac:chgData name="Narcis Pica," userId="7ab95714-edbf-49fb-a9ec-b16e796f8292" providerId="ADAL" clId="{12DE51F9-D289-4C28-AD52-717823253627}" dt="2024-10-21T09:43:30.044" v="2168"/>
          <ac:picMkLst>
            <pc:docMk/>
            <pc:sldMk cId="1780817290" sldId="2147474311"/>
            <ac:picMk id="12" creationId="{1B801E08-C27A-E5A0-BFC8-6B016917CA89}"/>
          </ac:picMkLst>
        </pc:picChg>
      </pc:sldChg>
      <pc:sldChg chg="modSp mod">
        <pc:chgData name="Narcis Pica," userId="7ab95714-edbf-49fb-a9ec-b16e796f8292" providerId="ADAL" clId="{12DE51F9-D289-4C28-AD52-717823253627}" dt="2024-10-21T12:44:06.483" v="8038" actId="20577"/>
        <pc:sldMkLst>
          <pc:docMk/>
          <pc:sldMk cId="546671827" sldId="2147474322"/>
        </pc:sldMkLst>
        <pc:spChg chg="mod">
          <ac:chgData name="Narcis Pica," userId="7ab95714-edbf-49fb-a9ec-b16e796f8292" providerId="ADAL" clId="{12DE51F9-D289-4C28-AD52-717823253627}" dt="2024-10-21T12:42:50.052" v="7906" actId="20577"/>
          <ac:spMkLst>
            <pc:docMk/>
            <pc:sldMk cId="546671827" sldId="2147474322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2:43:12.568" v="7963" actId="20577"/>
          <ac:spMkLst>
            <pc:docMk/>
            <pc:sldMk cId="546671827" sldId="2147474322"/>
            <ac:spMk id="11" creationId="{FA2E659F-3CED-6480-62C5-32D08C30C278}"/>
          </ac:spMkLst>
        </pc:spChg>
        <pc:spChg chg="mod">
          <ac:chgData name="Narcis Pica," userId="7ab95714-edbf-49fb-a9ec-b16e796f8292" providerId="ADAL" clId="{12DE51F9-D289-4C28-AD52-717823253627}" dt="2024-10-21T12:44:06.483" v="8038" actId="20577"/>
          <ac:spMkLst>
            <pc:docMk/>
            <pc:sldMk cId="546671827" sldId="2147474322"/>
            <ac:spMk id="14" creationId="{0217DEB0-23A0-C710-461D-CA4563D8CFCC}"/>
          </ac:spMkLst>
        </pc:spChg>
      </pc:sldChg>
      <pc:sldChg chg="modSp mod">
        <pc:chgData name="Narcis Pica," userId="7ab95714-edbf-49fb-a9ec-b16e796f8292" providerId="ADAL" clId="{12DE51F9-D289-4C28-AD52-717823253627}" dt="2024-10-21T12:31:47.381" v="7371" actId="20577"/>
        <pc:sldMkLst>
          <pc:docMk/>
          <pc:sldMk cId="151547831" sldId="2147474323"/>
        </pc:sldMkLst>
        <pc:spChg chg="mod">
          <ac:chgData name="Narcis Pica," userId="7ab95714-edbf-49fb-a9ec-b16e796f8292" providerId="ADAL" clId="{12DE51F9-D289-4C28-AD52-717823253627}" dt="2024-10-21T12:31:47.381" v="7371" actId="20577"/>
          <ac:spMkLst>
            <pc:docMk/>
            <pc:sldMk cId="151547831" sldId="2147474323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2:29:16.635" v="7296" actId="1076"/>
          <ac:spMkLst>
            <pc:docMk/>
            <pc:sldMk cId="151547831" sldId="2147474323"/>
            <ac:spMk id="10" creationId="{EAFEFC5D-0726-24A7-46B5-1375CBD75FC3}"/>
          </ac:spMkLst>
        </pc:spChg>
      </pc:sldChg>
      <pc:sldChg chg="addSp modSp mod modAnim">
        <pc:chgData name="Narcis Pica," userId="7ab95714-edbf-49fb-a9ec-b16e796f8292" providerId="ADAL" clId="{12DE51F9-D289-4C28-AD52-717823253627}" dt="2024-10-21T13:10:19.833" v="8787" actId="20577"/>
        <pc:sldMkLst>
          <pc:docMk/>
          <pc:sldMk cId="225138023" sldId="2147474327"/>
        </pc:sldMkLst>
        <pc:spChg chg="mod">
          <ac:chgData name="Narcis Pica," userId="7ab95714-edbf-49fb-a9ec-b16e796f8292" providerId="ADAL" clId="{12DE51F9-D289-4C28-AD52-717823253627}" dt="2024-10-21T12:57:09.053" v="8654" actId="20577"/>
          <ac:spMkLst>
            <pc:docMk/>
            <pc:sldMk cId="225138023" sldId="2147474327"/>
            <ac:spMk id="3" creationId="{93914F73-B7E8-57E0-AA08-29D0D85C6044}"/>
          </ac:spMkLst>
        </pc:spChg>
        <pc:spChg chg="mod">
          <ac:chgData name="Narcis Pica," userId="7ab95714-edbf-49fb-a9ec-b16e796f8292" providerId="ADAL" clId="{12DE51F9-D289-4C28-AD52-717823253627}" dt="2024-10-21T13:10:19.833" v="8787" actId="20577"/>
          <ac:spMkLst>
            <pc:docMk/>
            <pc:sldMk cId="225138023" sldId="2147474327"/>
            <ac:spMk id="6" creationId="{8D7F4446-6179-A1E8-2FBE-74BCD37CFA91}"/>
          </ac:spMkLst>
        </pc:spChg>
        <pc:spChg chg="mod">
          <ac:chgData name="Narcis Pica," userId="7ab95714-edbf-49fb-a9ec-b16e796f8292" providerId="ADAL" clId="{12DE51F9-D289-4C28-AD52-717823253627}" dt="2024-10-21T12:55:24.441" v="8462" actId="20577"/>
          <ac:spMkLst>
            <pc:docMk/>
            <pc:sldMk cId="225138023" sldId="2147474327"/>
            <ac:spMk id="7" creationId="{1A5FCDA7-E23F-222B-D1B9-7901F89BB7A7}"/>
          </ac:spMkLst>
        </pc:spChg>
        <pc:spChg chg="add mod">
          <ac:chgData name="Narcis Pica," userId="7ab95714-edbf-49fb-a9ec-b16e796f8292" providerId="ADAL" clId="{12DE51F9-D289-4C28-AD52-717823253627}" dt="2024-10-21T13:07:45.794" v="8708" actId="208"/>
          <ac:spMkLst>
            <pc:docMk/>
            <pc:sldMk cId="225138023" sldId="2147474327"/>
            <ac:spMk id="9" creationId="{D75E8959-1EF9-3E1E-5E25-37F643AF24C9}"/>
          </ac:spMkLst>
        </pc:spChg>
        <pc:picChg chg="add mod">
          <ac:chgData name="Narcis Pica," userId="7ab95714-edbf-49fb-a9ec-b16e796f8292" providerId="ADAL" clId="{12DE51F9-D289-4C28-AD52-717823253627}" dt="2024-10-21T13:05:35.971" v="8663" actId="14100"/>
          <ac:picMkLst>
            <pc:docMk/>
            <pc:sldMk cId="225138023" sldId="2147474327"/>
            <ac:picMk id="8" creationId="{0A2D5501-8971-8BA2-FA5A-1AD6F791FC75}"/>
          </ac:picMkLst>
        </pc:picChg>
        <pc:picChg chg="mod">
          <ac:chgData name="Narcis Pica," userId="7ab95714-edbf-49fb-a9ec-b16e796f8292" providerId="ADAL" clId="{12DE51F9-D289-4C28-AD52-717823253627}" dt="2024-10-21T13:04:54.096" v="8656" actId="1076"/>
          <ac:picMkLst>
            <pc:docMk/>
            <pc:sldMk cId="225138023" sldId="2147474327"/>
            <ac:picMk id="12" creationId="{85CCEB9E-ABF5-11E6-D221-8B28EF3BC1A6}"/>
          </ac:picMkLst>
        </pc:picChg>
      </pc:sldChg>
      <pc:sldChg chg="modSp mod">
        <pc:chgData name="Narcis Pica," userId="7ab95714-edbf-49fb-a9ec-b16e796f8292" providerId="ADAL" clId="{12DE51F9-D289-4C28-AD52-717823253627}" dt="2024-10-21T09:48:44.475" v="2444" actId="20577"/>
        <pc:sldMkLst>
          <pc:docMk/>
          <pc:sldMk cId="2440745684" sldId="2147474339"/>
        </pc:sldMkLst>
        <pc:spChg chg="mod">
          <ac:chgData name="Narcis Pica," userId="7ab95714-edbf-49fb-a9ec-b16e796f8292" providerId="ADAL" clId="{12DE51F9-D289-4C28-AD52-717823253627}" dt="2024-10-21T09:48:44.475" v="2444" actId="20577"/>
          <ac:spMkLst>
            <pc:docMk/>
            <pc:sldMk cId="2440745684" sldId="2147474339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48:39.301" v="2442" actId="20577"/>
        <pc:sldMkLst>
          <pc:docMk/>
          <pc:sldMk cId="1106637501" sldId="2147474340"/>
        </pc:sldMkLst>
        <pc:spChg chg="mod">
          <ac:chgData name="Narcis Pica," userId="7ab95714-edbf-49fb-a9ec-b16e796f8292" providerId="ADAL" clId="{12DE51F9-D289-4C28-AD52-717823253627}" dt="2024-10-21T09:48:39.301" v="2442" actId="20577"/>
          <ac:spMkLst>
            <pc:docMk/>
            <pc:sldMk cId="1106637501" sldId="2147474340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49:12.085" v="2507" actId="20577"/>
        <pc:sldMkLst>
          <pc:docMk/>
          <pc:sldMk cId="4116018595" sldId="2147474341"/>
        </pc:sldMkLst>
        <pc:spChg chg="mod">
          <ac:chgData name="Narcis Pica," userId="7ab95714-edbf-49fb-a9ec-b16e796f8292" providerId="ADAL" clId="{12DE51F9-D289-4C28-AD52-717823253627}" dt="2024-10-21T09:49:12.085" v="2507" actId="20577"/>
          <ac:spMkLst>
            <pc:docMk/>
            <pc:sldMk cId="4116018595" sldId="2147474341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0:02.871" v="2584" actId="20577"/>
        <pc:sldMkLst>
          <pc:docMk/>
          <pc:sldMk cId="637216906" sldId="2147474342"/>
        </pc:sldMkLst>
        <pc:spChg chg="mod">
          <ac:chgData name="Narcis Pica," userId="7ab95714-edbf-49fb-a9ec-b16e796f8292" providerId="ADAL" clId="{12DE51F9-D289-4C28-AD52-717823253627}" dt="2024-10-21T09:50:02.871" v="2584" actId="20577"/>
          <ac:spMkLst>
            <pc:docMk/>
            <pc:sldMk cId="637216906" sldId="2147474342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0:24.517" v="2641" actId="20577"/>
        <pc:sldMkLst>
          <pc:docMk/>
          <pc:sldMk cId="1758738165" sldId="2147474343"/>
        </pc:sldMkLst>
        <pc:spChg chg="mod">
          <ac:chgData name="Narcis Pica," userId="7ab95714-edbf-49fb-a9ec-b16e796f8292" providerId="ADAL" clId="{12DE51F9-D289-4C28-AD52-717823253627}" dt="2024-10-21T09:50:24.517" v="2641" actId="20577"/>
          <ac:spMkLst>
            <pc:docMk/>
            <pc:sldMk cId="1758738165" sldId="2147474343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0:47.148" v="2709" actId="20577"/>
        <pc:sldMkLst>
          <pc:docMk/>
          <pc:sldMk cId="1660485323" sldId="2147474344"/>
        </pc:sldMkLst>
        <pc:spChg chg="mod">
          <ac:chgData name="Narcis Pica," userId="7ab95714-edbf-49fb-a9ec-b16e796f8292" providerId="ADAL" clId="{12DE51F9-D289-4C28-AD52-717823253627}" dt="2024-10-21T09:50:47.148" v="2709" actId="20577"/>
          <ac:spMkLst>
            <pc:docMk/>
            <pc:sldMk cId="1660485323" sldId="2147474344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1:06.500" v="2734" actId="20577"/>
        <pc:sldMkLst>
          <pc:docMk/>
          <pc:sldMk cId="3163431251" sldId="2147474345"/>
        </pc:sldMkLst>
        <pc:spChg chg="mod">
          <ac:chgData name="Narcis Pica," userId="7ab95714-edbf-49fb-a9ec-b16e796f8292" providerId="ADAL" clId="{12DE51F9-D289-4C28-AD52-717823253627}" dt="2024-10-21T09:51:06.500" v="2734" actId="20577"/>
          <ac:spMkLst>
            <pc:docMk/>
            <pc:sldMk cId="3163431251" sldId="2147474345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2:05.498" v="2892" actId="20577"/>
        <pc:sldMkLst>
          <pc:docMk/>
          <pc:sldMk cId="3437158654" sldId="2147474346"/>
        </pc:sldMkLst>
        <pc:spChg chg="mod">
          <ac:chgData name="Narcis Pica," userId="7ab95714-edbf-49fb-a9ec-b16e796f8292" providerId="ADAL" clId="{12DE51F9-D289-4C28-AD52-717823253627}" dt="2024-10-21T09:52:05.498" v="2892" actId="20577"/>
          <ac:spMkLst>
            <pc:docMk/>
            <pc:sldMk cId="3437158654" sldId="2147474346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1:42.526" v="2837" actId="20577"/>
        <pc:sldMkLst>
          <pc:docMk/>
          <pc:sldMk cId="1507288820" sldId="2147474347"/>
        </pc:sldMkLst>
        <pc:spChg chg="mod">
          <ac:chgData name="Narcis Pica," userId="7ab95714-edbf-49fb-a9ec-b16e796f8292" providerId="ADAL" clId="{12DE51F9-D289-4C28-AD52-717823253627}" dt="2024-10-21T09:51:42.526" v="2837" actId="20577"/>
          <ac:spMkLst>
            <pc:docMk/>
            <pc:sldMk cId="1507288820" sldId="2147474347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52:16.364" v="2926" actId="20577"/>
        <pc:sldMkLst>
          <pc:docMk/>
          <pc:sldMk cId="533007057" sldId="2147474348"/>
        </pc:sldMkLst>
        <pc:spChg chg="mod">
          <ac:chgData name="Narcis Pica," userId="7ab95714-edbf-49fb-a9ec-b16e796f8292" providerId="ADAL" clId="{12DE51F9-D289-4C28-AD52-717823253627}" dt="2024-10-21T09:52:16.364" v="2926" actId="20577"/>
          <ac:spMkLst>
            <pc:docMk/>
            <pc:sldMk cId="533007057" sldId="2147474348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3:11:27.737" v="8802" actId="1076"/>
        <pc:sldMkLst>
          <pc:docMk/>
          <pc:sldMk cId="924401569" sldId="2147474350"/>
        </pc:sldMkLst>
        <pc:spChg chg="mod">
          <ac:chgData name="Narcis Pica," userId="7ab95714-edbf-49fb-a9ec-b16e796f8292" providerId="ADAL" clId="{12DE51F9-D289-4C28-AD52-717823253627}" dt="2024-10-21T13:11:27.737" v="8802" actId="1076"/>
          <ac:spMkLst>
            <pc:docMk/>
            <pc:sldMk cId="924401569" sldId="2147474350"/>
            <ac:spMk id="3" creationId="{0FB4CD5B-EC58-1C07-CCD2-0A1CF22F6A84}"/>
          </ac:spMkLst>
        </pc:spChg>
      </pc:sldChg>
      <pc:sldChg chg="modSp mod">
        <pc:chgData name="Narcis Pica," userId="7ab95714-edbf-49fb-a9ec-b16e796f8292" providerId="ADAL" clId="{12DE51F9-D289-4C28-AD52-717823253627}" dt="2024-10-21T13:11:51.194" v="8890" actId="20577"/>
        <pc:sldMkLst>
          <pc:docMk/>
          <pc:sldMk cId="243899350" sldId="2147474352"/>
        </pc:sldMkLst>
        <pc:spChg chg="mod">
          <ac:chgData name="Narcis Pica," userId="7ab95714-edbf-49fb-a9ec-b16e796f8292" providerId="ADAL" clId="{12DE51F9-D289-4C28-AD52-717823253627}" dt="2024-10-21T13:11:51.194" v="8890" actId="20577"/>
          <ac:spMkLst>
            <pc:docMk/>
            <pc:sldMk cId="243899350" sldId="2147474352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3:12:26.847" v="8954" actId="20577"/>
        <pc:sldMkLst>
          <pc:docMk/>
          <pc:sldMk cId="2197612417" sldId="2147474353"/>
        </pc:sldMkLst>
        <pc:spChg chg="mod">
          <ac:chgData name="Narcis Pica," userId="7ab95714-edbf-49fb-a9ec-b16e796f8292" providerId="ADAL" clId="{12DE51F9-D289-4C28-AD52-717823253627}" dt="2024-10-21T13:12:26.847" v="8954" actId="20577"/>
          <ac:spMkLst>
            <pc:docMk/>
            <pc:sldMk cId="2197612417" sldId="2147474353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13:13:50.694" v="9057" actId="20577"/>
        <pc:sldMkLst>
          <pc:docMk/>
          <pc:sldMk cId="341557339" sldId="2147474354"/>
        </pc:sldMkLst>
        <pc:spChg chg="mod">
          <ac:chgData name="Narcis Pica," userId="7ab95714-edbf-49fb-a9ec-b16e796f8292" providerId="ADAL" clId="{12DE51F9-D289-4C28-AD52-717823253627}" dt="2024-10-21T13:13:50.694" v="9057" actId="20577"/>
          <ac:spMkLst>
            <pc:docMk/>
            <pc:sldMk cId="341557339" sldId="2147474354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45:10.663" v="2180" actId="108"/>
        <pc:sldMkLst>
          <pc:docMk/>
          <pc:sldMk cId="648571824" sldId="2147474357"/>
        </pc:sldMkLst>
        <pc:spChg chg="mod">
          <ac:chgData name="Narcis Pica," userId="7ab95714-edbf-49fb-a9ec-b16e796f8292" providerId="ADAL" clId="{12DE51F9-D289-4C28-AD52-717823253627}" dt="2024-10-21T09:45:10.663" v="2180" actId="108"/>
          <ac:spMkLst>
            <pc:docMk/>
            <pc:sldMk cId="648571824" sldId="2147474357"/>
            <ac:spMk id="7" creationId="{1A5FCDA7-E23F-222B-D1B9-7901F89BB7A7}"/>
          </ac:spMkLst>
        </pc:spChg>
      </pc:sldChg>
      <pc:sldChg chg="addSp delSp modSp mod ord modAnim">
        <pc:chgData name="Narcis Pica," userId="7ab95714-edbf-49fb-a9ec-b16e796f8292" providerId="ADAL" clId="{12DE51F9-D289-4C28-AD52-717823253627}" dt="2024-10-21T11:39:18.566" v="5270" actId="20577"/>
        <pc:sldMkLst>
          <pc:docMk/>
          <pc:sldMk cId="2488308973" sldId="2147474365"/>
        </pc:sldMkLst>
        <pc:spChg chg="mod">
          <ac:chgData name="Narcis Pica," userId="7ab95714-edbf-49fb-a9ec-b16e796f8292" providerId="ADAL" clId="{12DE51F9-D289-4C28-AD52-717823253627}" dt="2024-10-21T11:39:18.566" v="5270" actId="20577"/>
          <ac:spMkLst>
            <pc:docMk/>
            <pc:sldMk cId="2488308973" sldId="2147474365"/>
            <ac:spMk id="2" creationId="{C623FBD2-9FDB-CEFC-65B3-D3A1539A5C40}"/>
          </ac:spMkLst>
        </pc:spChg>
        <pc:spChg chg="mod">
          <ac:chgData name="Narcis Pica," userId="7ab95714-edbf-49fb-a9ec-b16e796f8292" providerId="ADAL" clId="{12DE51F9-D289-4C28-AD52-717823253627}" dt="2024-10-21T11:08:28.004" v="4552" actId="20577"/>
          <ac:spMkLst>
            <pc:docMk/>
            <pc:sldMk cId="2488308973" sldId="2147474365"/>
            <ac:spMk id="7" creationId="{1A5FCDA7-E23F-222B-D1B9-7901F89BB7A7}"/>
          </ac:spMkLst>
        </pc:spChg>
        <pc:picChg chg="del">
          <ac:chgData name="Narcis Pica," userId="7ab95714-edbf-49fb-a9ec-b16e796f8292" providerId="ADAL" clId="{12DE51F9-D289-4C28-AD52-717823253627}" dt="2024-10-21T11:24:55.283" v="4630" actId="478"/>
          <ac:picMkLst>
            <pc:docMk/>
            <pc:sldMk cId="2488308973" sldId="2147474365"/>
            <ac:picMk id="3" creationId="{BAADCB12-2B0B-E3B0-BE59-6DF6799D0730}"/>
          </ac:picMkLst>
        </pc:picChg>
        <pc:picChg chg="del mod">
          <ac:chgData name="Narcis Pica," userId="7ab95714-edbf-49fb-a9ec-b16e796f8292" providerId="ADAL" clId="{12DE51F9-D289-4C28-AD52-717823253627}" dt="2024-10-21T11:25:09.115" v="4633" actId="478"/>
          <ac:picMkLst>
            <pc:docMk/>
            <pc:sldMk cId="2488308973" sldId="2147474365"/>
            <ac:picMk id="6" creationId="{1B308AC2-211E-EE6B-BA72-F042F9614F71}"/>
          </ac:picMkLst>
        </pc:picChg>
        <pc:picChg chg="del">
          <ac:chgData name="Narcis Pica," userId="7ab95714-edbf-49fb-a9ec-b16e796f8292" providerId="ADAL" clId="{12DE51F9-D289-4C28-AD52-717823253627}" dt="2024-10-21T11:24:57.089" v="4631" actId="478"/>
          <ac:picMkLst>
            <pc:docMk/>
            <pc:sldMk cId="2488308973" sldId="2147474365"/>
            <ac:picMk id="8" creationId="{996688D7-EFFA-1662-569C-7F7FC9BFF2CC}"/>
          </ac:picMkLst>
        </pc:picChg>
        <pc:picChg chg="del">
          <ac:chgData name="Narcis Pica," userId="7ab95714-edbf-49fb-a9ec-b16e796f8292" providerId="ADAL" clId="{12DE51F9-D289-4C28-AD52-717823253627}" dt="2024-10-21T11:24:55.283" v="4630" actId="478"/>
          <ac:picMkLst>
            <pc:docMk/>
            <pc:sldMk cId="2488308973" sldId="2147474365"/>
            <ac:picMk id="9" creationId="{CBBF81B9-DD5E-4151-6A67-CC8EB5193DB4}"/>
          </ac:picMkLst>
        </pc:picChg>
        <pc:picChg chg="del">
          <ac:chgData name="Narcis Pica," userId="7ab95714-edbf-49fb-a9ec-b16e796f8292" providerId="ADAL" clId="{12DE51F9-D289-4C28-AD52-717823253627}" dt="2024-10-21T11:24:55.283" v="4630" actId="478"/>
          <ac:picMkLst>
            <pc:docMk/>
            <pc:sldMk cId="2488308973" sldId="2147474365"/>
            <ac:picMk id="10" creationId="{3C9E27B9-9272-9C75-8892-F562F66F2CF0}"/>
          </ac:picMkLst>
        </pc:picChg>
        <pc:picChg chg="del">
          <ac:chgData name="Narcis Pica," userId="7ab95714-edbf-49fb-a9ec-b16e796f8292" providerId="ADAL" clId="{12DE51F9-D289-4C28-AD52-717823253627}" dt="2024-10-21T11:24:55.283" v="4630" actId="478"/>
          <ac:picMkLst>
            <pc:docMk/>
            <pc:sldMk cId="2488308973" sldId="2147474365"/>
            <ac:picMk id="11" creationId="{DF53D0F2-741E-2740-8C34-D4E6B44D38FC}"/>
          </ac:picMkLst>
        </pc:picChg>
        <pc:picChg chg="del">
          <ac:chgData name="Narcis Pica," userId="7ab95714-edbf-49fb-a9ec-b16e796f8292" providerId="ADAL" clId="{12DE51F9-D289-4C28-AD52-717823253627}" dt="2024-10-21T11:25:23.279" v="4639" actId="478"/>
          <ac:picMkLst>
            <pc:docMk/>
            <pc:sldMk cId="2488308973" sldId="2147474365"/>
            <ac:picMk id="12" creationId="{0D4E6E8F-296E-C154-CB02-EEC0B294CAAE}"/>
          </ac:picMkLst>
        </pc:picChg>
        <pc:picChg chg="add mod">
          <ac:chgData name="Narcis Pica," userId="7ab95714-edbf-49fb-a9ec-b16e796f8292" providerId="ADAL" clId="{12DE51F9-D289-4C28-AD52-717823253627}" dt="2024-10-21T11:25:30.886" v="4641" actId="1076"/>
          <ac:picMkLst>
            <pc:docMk/>
            <pc:sldMk cId="2488308973" sldId="2147474365"/>
            <ac:picMk id="13" creationId="{0F236037-169A-5B62-7671-5C9154717EAD}"/>
          </ac:picMkLst>
        </pc:picChg>
      </pc:sldChg>
      <pc:sldChg chg="modSp mod">
        <pc:chgData name="Narcis Pica," userId="7ab95714-edbf-49fb-a9ec-b16e796f8292" providerId="ADAL" clId="{12DE51F9-D289-4C28-AD52-717823253627}" dt="2024-10-21T13:15:44.641" v="9061"/>
        <pc:sldMkLst>
          <pc:docMk/>
          <pc:sldMk cId="3024067630" sldId="2147474369"/>
        </pc:sldMkLst>
        <pc:spChg chg="mod">
          <ac:chgData name="Narcis Pica," userId="7ab95714-edbf-49fb-a9ec-b16e796f8292" providerId="ADAL" clId="{12DE51F9-D289-4C28-AD52-717823253627}" dt="2024-10-21T13:15:44.641" v="9061"/>
          <ac:spMkLst>
            <pc:docMk/>
            <pc:sldMk cId="3024067630" sldId="2147474369"/>
            <ac:spMk id="8" creationId="{E946763D-283D-B159-DBC4-7A65A5036A74}"/>
          </ac:spMkLst>
        </pc:spChg>
      </pc:sldChg>
      <pc:sldChg chg="modSp mod ord">
        <pc:chgData name="Narcis Pica," userId="7ab95714-edbf-49fb-a9ec-b16e796f8292" providerId="ADAL" clId="{12DE51F9-D289-4C28-AD52-717823253627}" dt="2024-10-21T13:16:05.035" v="9066"/>
        <pc:sldMkLst>
          <pc:docMk/>
          <pc:sldMk cId="3799251347" sldId="2147474370"/>
        </pc:sldMkLst>
        <pc:spChg chg="mod">
          <ac:chgData name="Narcis Pica," userId="7ab95714-edbf-49fb-a9ec-b16e796f8292" providerId="ADAL" clId="{12DE51F9-D289-4C28-AD52-717823253627}" dt="2024-10-21T13:15:58.152" v="9063"/>
          <ac:spMkLst>
            <pc:docMk/>
            <pc:sldMk cId="3799251347" sldId="2147474370"/>
            <ac:spMk id="8" creationId="{74E17D40-77B6-9E20-4207-CFD7D10F92D8}"/>
          </ac:spMkLst>
        </pc:spChg>
      </pc:sldChg>
      <pc:sldChg chg="modSp mod">
        <pc:chgData name="Narcis Pica," userId="7ab95714-edbf-49fb-a9ec-b16e796f8292" providerId="ADAL" clId="{12DE51F9-D289-4C28-AD52-717823253627}" dt="2024-10-21T09:40:53.158" v="2044" actId="20577"/>
        <pc:sldMkLst>
          <pc:docMk/>
          <pc:sldMk cId="1540791247" sldId="2147474374"/>
        </pc:sldMkLst>
        <pc:spChg chg="mod">
          <ac:chgData name="Narcis Pica," userId="7ab95714-edbf-49fb-a9ec-b16e796f8292" providerId="ADAL" clId="{12DE51F9-D289-4C28-AD52-717823253627}" dt="2024-10-21T09:40:53.158" v="2044" actId="20577"/>
          <ac:spMkLst>
            <pc:docMk/>
            <pc:sldMk cId="1540791247" sldId="2147474374"/>
            <ac:spMk id="2" creationId="{42D9992A-1278-2879-9A77-168CD7DEB95B}"/>
          </ac:spMkLst>
        </pc:spChg>
        <pc:spChg chg="mod">
          <ac:chgData name="Narcis Pica," userId="7ab95714-edbf-49fb-a9ec-b16e796f8292" providerId="ADAL" clId="{12DE51F9-D289-4C28-AD52-717823253627}" dt="2024-10-21T09:35:55.491" v="1578" actId="20577"/>
          <ac:spMkLst>
            <pc:docMk/>
            <pc:sldMk cId="1540791247" sldId="2147474374"/>
            <ac:spMk id="7" creationId="{1A5FCDA7-E23F-222B-D1B9-7901F89BB7A7}"/>
          </ac:spMkLst>
        </pc:spChg>
      </pc:sldChg>
      <pc:sldChg chg="modSp mod">
        <pc:chgData name="Narcis Pica," userId="7ab95714-edbf-49fb-a9ec-b16e796f8292" providerId="ADAL" clId="{12DE51F9-D289-4C28-AD52-717823253627}" dt="2024-10-21T09:45:59.036" v="2244" actId="20577"/>
        <pc:sldMkLst>
          <pc:docMk/>
          <pc:sldMk cId="3353644859" sldId="2147474386"/>
        </pc:sldMkLst>
        <pc:spChg chg="mod">
          <ac:chgData name="Narcis Pica," userId="7ab95714-edbf-49fb-a9ec-b16e796f8292" providerId="ADAL" clId="{12DE51F9-D289-4C28-AD52-717823253627}" dt="2024-10-21T09:45:59.036" v="2244" actId="20577"/>
          <ac:spMkLst>
            <pc:docMk/>
            <pc:sldMk cId="3353644859" sldId="2147474386"/>
            <ac:spMk id="7" creationId="{1A5FCDA7-E23F-222B-D1B9-7901F89BB7A7}"/>
          </ac:spMkLst>
        </pc:spChg>
      </pc:sldChg>
      <pc:sldChg chg="addSp modSp mod modAnim">
        <pc:chgData name="Narcis Pica," userId="7ab95714-edbf-49fb-a9ec-b16e796f8292" providerId="ADAL" clId="{12DE51F9-D289-4C28-AD52-717823253627}" dt="2024-10-15T18:36:04.665" v="184" actId="20577"/>
        <pc:sldMkLst>
          <pc:docMk/>
          <pc:sldMk cId="1100194403" sldId="2147474389"/>
        </pc:sldMkLst>
        <pc:spChg chg="mod">
          <ac:chgData name="Narcis Pica," userId="7ab95714-edbf-49fb-a9ec-b16e796f8292" providerId="ADAL" clId="{12DE51F9-D289-4C28-AD52-717823253627}" dt="2024-10-15T18:36:04.665" v="184" actId="20577"/>
          <ac:spMkLst>
            <pc:docMk/>
            <pc:sldMk cId="1100194403" sldId="2147474389"/>
            <ac:spMk id="2" creationId="{99F11603-72A6-82D3-C9AC-B16AA52C186C}"/>
          </ac:spMkLst>
        </pc:spChg>
        <pc:picChg chg="add mod">
          <ac:chgData name="Narcis Pica," userId="7ab95714-edbf-49fb-a9ec-b16e796f8292" providerId="ADAL" clId="{12DE51F9-D289-4C28-AD52-717823253627}" dt="2024-10-14T17:50:55.597" v="63"/>
          <ac:picMkLst>
            <pc:docMk/>
            <pc:sldMk cId="1100194403" sldId="2147474389"/>
            <ac:picMk id="4" creationId="{B3B0A2BD-45DF-59F2-D82E-716ABD48EEAA}"/>
          </ac:picMkLst>
        </pc:picChg>
      </pc:sldChg>
      <pc:sldChg chg="modSp mod">
        <pc:chgData name="Narcis Pica," userId="7ab95714-edbf-49fb-a9ec-b16e796f8292" providerId="ADAL" clId="{12DE51F9-D289-4C28-AD52-717823253627}" dt="2024-10-21T09:55:26.873" v="3246" actId="1076"/>
        <pc:sldMkLst>
          <pc:docMk/>
          <pc:sldMk cId="3038728782" sldId="2147474390"/>
        </pc:sldMkLst>
        <pc:spChg chg="mod">
          <ac:chgData name="Narcis Pica," userId="7ab95714-edbf-49fb-a9ec-b16e796f8292" providerId="ADAL" clId="{12DE51F9-D289-4C28-AD52-717823253627}" dt="2024-10-21T09:54:41.127" v="3214" actId="20577"/>
          <ac:spMkLst>
            <pc:docMk/>
            <pc:sldMk cId="3038728782" sldId="2147474390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09:55:26.873" v="3246" actId="1076"/>
          <ac:spMkLst>
            <pc:docMk/>
            <pc:sldMk cId="3038728782" sldId="2147474390"/>
            <ac:spMk id="19" creationId="{1E1F5587-456E-5929-F78C-1C4B33EC9320}"/>
          </ac:spMkLst>
        </pc:spChg>
        <pc:grpChg chg="mod">
          <ac:chgData name="Narcis Pica," userId="7ab95714-edbf-49fb-a9ec-b16e796f8292" providerId="ADAL" clId="{12DE51F9-D289-4C28-AD52-717823253627}" dt="2024-10-21T09:55:26.873" v="3246" actId="1076"/>
          <ac:grpSpMkLst>
            <pc:docMk/>
            <pc:sldMk cId="3038728782" sldId="2147474390"/>
            <ac:grpSpMk id="26" creationId="{16504629-F4D1-3ABD-A31C-BC457BE90388}"/>
          </ac:grpSpMkLst>
        </pc:grpChg>
        <pc:picChg chg="mod">
          <ac:chgData name="Narcis Pica," userId="7ab95714-edbf-49fb-a9ec-b16e796f8292" providerId="ADAL" clId="{12DE51F9-D289-4C28-AD52-717823253627}" dt="2024-10-21T09:55:26.873" v="3246" actId="1076"/>
          <ac:picMkLst>
            <pc:docMk/>
            <pc:sldMk cId="3038728782" sldId="2147474390"/>
            <ac:picMk id="18" creationId="{BB5F8032-2C9B-3FBB-A29E-F56C8D4D0826}"/>
          </ac:picMkLst>
        </pc:picChg>
      </pc:sldChg>
      <pc:sldChg chg="delSp modSp del mod modAnim">
        <pc:chgData name="Narcis Pica," userId="7ab95714-edbf-49fb-a9ec-b16e796f8292" providerId="ADAL" clId="{12DE51F9-D289-4C28-AD52-717823253627}" dt="2024-10-21T10:32:08.636" v="3787" actId="2696"/>
        <pc:sldMkLst>
          <pc:docMk/>
          <pc:sldMk cId="1669856655" sldId="2147474391"/>
        </pc:sldMkLst>
        <pc:spChg chg="mod">
          <ac:chgData name="Narcis Pica," userId="7ab95714-edbf-49fb-a9ec-b16e796f8292" providerId="ADAL" clId="{12DE51F9-D289-4C28-AD52-717823253627}" dt="2024-10-21T10:31:35.583" v="3785" actId="20577"/>
          <ac:spMkLst>
            <pc:docMk/>
            <pc:sldMk cId="1669856655" sldId="2147474391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0:29:45.601" v="3758" actId="1076"/>
          <ac:spMkLst>
            <pc:docMk/>
            <pc:sldMk cId="1669856655" sldId="2147474391"/>
            <ac:spMk id="19" creationId="{1E1F5587-456E-5929-F78C-1C4B33EC9320}"/>
          </ac:spMkLst>
        </pc:spChg>
        <pc:grpChg chg="del">
          <ac:chgData name="Narcis Pica," userId="7ab95714-edbf-49fb-a9ec-b16e796f8292" providerId="ADAL" clId="{12DE51F9-D289-4C28-AD52-717823253627}" dt="2024-10-21T10:31:59.868" v="3786" actId="478"/>
          <ac:grpSpMkLst>
            <pc:docMk/>
            <pc:sldMk cId="1669856655" sldId="2147474391"/>
            <ac:grpSpMk id="25" creationId="{E50BBD93-1A93-276C-BB5F-9FAF0F5AD673}"/>
          </ac:grpSpMkLst>
        </pc:grpChg>
      </pc:sldChg>
      <pc:sldChg chg="addSp delSp modSp mod modAnim">
        <pc:chgData name="Narcis Pica," userId="7ab95714-edbf-49fb-a9ec-b16e796f8292" providerId="ADAL" clId="{12DE51F9-D289-4C28-AD52-717823253627}" dt="2024-10-21T10:56:28.070" v="4307"/>
        <pc:sldMkLst>
          <pc:docMk/>
          <pc:sldMk cId="3044870560" sldId="2147474392"/>
        </pc:sldMkLst>
        <pc:spChg chg="mod">
          <ac:chgData name="Narcis Pica," userId="7ab95714-edbf-49fb-a9ec-b16e796f8292" providerId="ADAL" clId="{12DE51F9-D289-4C28-AD52-717823253627}" dt="2024-10-21T10:21:03.555" v="3622" actId="20577"/>
          <ac:spMkLst>
            <pc:docMk/>
            <pc:sldMk cId="3044870560" sldId="2147474392"/>
            <ac:spMk id="7" creationId="{1A5FCDA7-E23F-222B-D1B9-7901F89BB7A7}"/>
          </ac:spMkLst>
        </pc:spChg>
        <pc:spChg chg="add del mod">
          <ac:chgData name="Narcis Pica," userId="7ab95714-edbf-49fb-a9ec-b16e796f8292" providerId="ADAL" clId="{12DE51F9-D289-4C28-AD52-717823253627}" dt="2024-10-21T10:21:13.602" v="3623" actId="478"/>
          <ac:spMkLst>
            <pc:docMk/>
            <pc:sldMk cId="3044870560" sldId="2147474392"/>
            <ac:spMk id="13" creationId="{E99663A4-18F5-EC3F-7CB1-4C9C2FA4187A}"/>
          </ac:spMkLst>
        </pc:spChg>
        <pc:spChg chg="add del mod">
          <ac:chgData name="Narcis Pica," userId="7ab95714-edbf-49fb-a9ec-b16e796f8292" providerId="ADAL" clId="{12DE51F9-D289-4C28-AD52-717823253627}" dt="2024-10-21T10:21:13.602" v="3623" actId="478"/>
          <ac:spMkLst>
            <pc:docMk/>
            <pc:sldMk cId="3044870560" sldId="2147474392"/>
            <ac:spMk id="19" creationId="{54E466E3-731C-BB7C-3252-CD2319A41847}"/>
          </ac:spMkLst>
        </pc:spChg>
        <pc:spChg chg="add del mod">
          <ac:chgData name="Narcis Pica," userId="7ab95714-edbf-49fb-a9ec-b16e796f8292" providerId="ADAL" clId="{12DE51F9-D289-4C28-AD52-717823253627}" dt="2024-10-21T10:21:13.602" v="3623" actId="478"/>
          <ac:spMkLst>
            <pc:docMk/>
            <pc:sldMk cId="3044870560" sldId="2147474392"/>
            <ac:spMk id="21" creationId="{3457AF3A-DE45-412B-AC70-1C2E5B4C918C}"/>
          </ac:spMkLst>
        </pc:spChg>
        <pc:spChg chg="add del mod">
          <ac:chgData name="Narcis Pica," userId="7ab95714-edbf-49fb-a9ec-b16e796f8292" providerId="ADAL" clId="{12DE51F9-D289-4C28-AD52-717823253627}" dt="2024-10-21T10:11:06.270" v="3379" actId="478"/>
          <ac:spMkLst>
            <pc:docMk/>
            <pc:sldMk cId="3044870560" sldId="2147474392"/>
            <ac:spMk id="23" creationId="{0F19E280-E840-DD39-C058-B4E8EDBBB48F}"/>
          </ac:spMkLst>
        </pc:spChg>
        <pc:spChg chg="add del mod">
          <ac:chgData name="Narcis Pica," userId="7ab95714-edbf-49fb-a9ec-b16e796f8292" providerId="ADAL" clId="{12DE51F9-D289-4C28-AD52-717823253627}" dt="2024-10-21T10:12:35.674" v="3394" actId="478"/>
          <ac:spMkLst>
            <pc:docMk/>
            <pc:sldMk cId="3044870560" sldId="2147474392"/>
            <ac:spMk id="24" creationId="{B5D76D95-8A9F-9DDF-2F23-E1A8653D72C8}"/>
          </ac:spMkLst>
        </pc:spChg>
        <pc:spChg chg="add del mod">
          <ac:chgData name="Narcis Pica," userId="7ab95714-edbf-49fb-a9ec-b16e796f8292" providerId="ADAL" clId="{12DE51F9-D289-4C28-AD52-717823253627}" dt="2024-10-21T10:22:58.847" v="3646" actId="478"/>
          <ac:spMkLst>
            <pc:docMk/>
            <pc:sldMk cId="3044870560" sldId="2147474392"/>
            <ac:spMk id="26" creationId="{6B8DE2CC-341C-16F5-1AE0-1B7EE16DCF53}"/>
          </ac:spMkLst>
        </pc:spChg>
        <pc:spChg chg="add del mod">
          <ac:chgData name="Narcis Pica," userId="7ab95714-edbf-49fb-a9ec-b16e796f8292" providerId="ADAL" clId="{12DE51F9-D289-4C28-AD52-717823253627}" dt="2024-10-21T10:21:13.602" v="3623" actId="478"/>
          <ac:spMkLst>
            <pc:docMk/>
            <pc:sldMk cId="3044870560" sldId="2147474392"/>
            <ac:spMk id="27" creationId="{EF6A6B66-1CA5-056C-ABAF-2C492994BBF1}"/>
          </ac:spMkLst>
        </pc:spChg>
        <pc:spChg chg="mod">
          <ac:chgData name="Narcis Pica," userId="7ab95714-edbf-49fb-a9ec-b16e796f8292" providerId="ADAL" clId="{12DE51F9-D289-4C28-AD52-717823253627}" dt="2024-10-21T10:22:56.675" v="3645" actId="1076"/>
          <ac:spMkLst>
            <pc:docMk/>
            <pc:sldMk cId="3044870560" sldId="2147474392"/>
            <ac:spMk id="35" creationId="{438B76D9-D78D-4CC9-1563-475F439FA401}"/>
          </ac:spMkLst>
        </pc:spChg>
        <pc:spChg chg="mod">
          <ac:chgData name="Narcis Pica," userId="7ab95714-edbf-49fb-a9ec-b16e796f8292" providerId="ADAL" clId="{12DE51F9-D289-4C28-AD52-717823253627}" dt="2024-10-21T10:22:56.675" v="3645" actId="1076"/>
          <ac:spMkLst>
            <pc:docMk/>
            <pc:sldMk cId="3044870560" sldId="2147474392"/>
            <ac:spMk id="36" creationId="{DED61FB0-F78F-E372-FA84-9FD4FAE2DF1F}"/>
          </ac:spMkLst>
        </pc:spChg>
        <pc:spChg chg="add mod">
          <ac:chgData name="Narcis Pica," userId="7ab95714-edbf-49fb-a9ec-b16e796f8292" providerId="ADAL" clId="{12DE51F9-D289-4C28-AD52-717823253627}" dt="2024-10-21T10:24:48.171" v="3662" actId="1076"/>
          <ac:spMkLst>
            <pc:docMk/>
            <pc:sldMk cId="3044870560" sldId="2147474392"/>
            <ac:spMk id="40" creationId="{B73D076D-66A8-3CBA-C270-073F23BA4E3B}"/>
          </ac:spMkLst>
        </pc:spChg>
        <pc:grpChg chg="add del mod">
          <ac:chgData name="Narcis Pica," userId="7ab95714-edbf-49fb-a9ec-b16e796f8292" providerId="ADAL" clId="{12DE51F9-D289-4C28-AD52-717823253627}" dt="2024-10-21T10:07:17.001" v="3368" actId="478"/>
          <ac:grpSpMkLst>
            <pc:docMk/>
            <pc:sldMk cId="3044870560" sldId="2147474392"/>
            <ac:grpSpMk id="2" creationId="{11DEDCE6-501F-10E6-70B1-9E6D2D0EDD31}"/>
          </ac:grpSpMkLst>
        </pc:grpChg>
        <pc:grpChg chg="del">
          <ac:chgData name="Narcis Pica," userId="7ab95714-edbf-49fb-a9ec-b16e796f8292" providerId="ADAL" clId="{12DE51F9-D289-4C28-AD52-717823253627}" dt="2024-10-21T10:02:49.169" v="3358" actId="165"/>
          <ac:grpSpMkLst>
            <pc:docMk/>
            <pc:sldMk cId="3044870560" sldId="2147474392"/>
            <ac:grpSpMk id="8" creationId="{BDF98A16-6638-8B2B-C86D-29AFD16E73B4}"/>
          </ac:grpSpMkLst>
        </pc:grpChg>
        <pc:grpChg chg="add mod">
          <ac:chgData name="Narcis Pica," userId="7ab95714-edbf-49fb-a9ec-b16e796f8292" providerId="ADAL" clId="{12DE51F9-D289-4C28-AD52-717823253627}" dt="2024-10-21T10:18:41.763" v="3442" actId="1076"/>
          <ac:grpSpMkLst>
            <pc:docMk/>
            <pc:sldMk cId="3044870560" sldId="2147474392"/>
            <ac:grpSpMk id="33" creationId="{08C7F655-8CD0-8D30-8959-7C3CCF3EFA26}"/>
          </ac:grpSpMkLst>
        </pc:grpChg>
        <pc:grpChg chg="add mod">
          <ac:chgData name="Narcis Pica," userId="7ab95714-edbf-49fb-a9ec-b16e796f8292" providerId="ADAL" clId="{12DE51F9-D289-4C28-AD52-717823253627}" dt="2024-10-21T10:22:08.285" v="3626" actId="1076"/>
          <ac:grpSpMkLst>
            <pc:docMk/>
            <pc:sldMk cId="3044870560" sldId="2147474392"/>
            <ac:grpSpMk id="34" creationId="{FA1CF9F2-BF9D-F9ED-4476-53D5460DD5C8}"/>
          </ac:grpSpMkLst>
        </pc:grpChg>
        <pc:graphicFrameChg chg="add del mod">
          <ac:chgData name="Narcis Pica," userId="7ab95714-edbf-49fb-a9ec-b16e796f8292" providerId="ADAL" clId="{12DE51F9-D289-4C28-AD52-717823253627}" dt="2024-10-21T10:21:13.602" v="3623" actId="478"/>
          <ac:graphicFrameMkLst>
            <pc:docMk/>
            <pc:sldMk cId="3044870560" sldId="2147474392"/>
            <ac:graphicFrameMk id="14" creationId="{728DE64D-EA80-0333-56BC-DAD481B64A24}"/>
          </ac:graphicFrameMkLst>
        </pc:graphicFrameChg>
        <pc:graphicFrameChg chg="add del mod">
          <ac:chgData name="Narcis Pica," userId="7ab95714-edbf-49fb-a9ec-b16e796f8292" providerId="ADAL" clId="{12DE51F9-D289-4C28-AD52-717823253627}" dt="2024-10-21T10:21:13.602" v="3623" actId="478"/>
          <ac:graphicFrameMkLst>
            <pc:docMk/>
            <pc:sldMk cId="3044870560" sldId="2147474392"/>
            <ac:graphicFrameMk id="20" creationId="{5BCA7883-CA18-6669-F242-D0A3373BBFFF}"/>
          </ac:graphicFrameMkLst>
        </pc:graphicFrameChg>
        <pc:graphicFrameChg chg="add del mod">
          <ac:chgData name="Narcis Pica," userId="7ab95714-edbf-49fb-a9ec-b16e796f8292" providerId="ADAL" clId="{12DE51F9-D289-4C28-AD52-717823253627}" dt="2024-10-21T10:21:13.602" v="3623" actId="478"/>
          <ac:graphicFrameMkLst>
            <pc:docMk/>
            <pc:sldMk cId="3044870560" sldId="2147474392"/>
            <ac:graphicFrameMk id="22" creationId="{AFDC900F-7F99-7A8E-7664-E3F7BA451A5B}"/>
          </ac:graphicFrameMkLst>
        </pc:graphicFrameChg>
        <pc:picChg chg="add mod">
          <ac:chgData name="Narcis Pica," userId="7ab95714-edbf-49fb-a9ec-b16e796f8292" providerId="ADAL" clId="{12DE51F9-D289-4C28-AD52-717823253627}" dt="2024-10-21T10:11:55.587" v="3385" actId="1076"/>
          <ac:picMkLst>
            <pc:docMk/>
            <pc:sldMk cId="3044870560" sldId="2147474392"/>
            <ac:picMk id="6" creationId="{F9CAE584-77B7-0963-D6D6-C3879DC52071}"/>
          </ac:picMkLst>
        </pc:picChg>
        <pc:picChg chg="add del mod">
          <ac:chgData name="Narcis Pica," userId="7ab95714-edbf-49fb-a9ec-b16e796f8292" providerId="ADAL" clId="{12DE51F9-D289-4C28-AD52-717823253627}" dt="2024-10-21T10:21:13.602" v="3623" actId="478"/>
          <ac:picMkLst>
            <pc:docMk/>
            <pc:sldMk cId="3044870560" sldId="2147474392"/>
            <ac:picMk id="9" creationId="{23F69A5D-70FB-06C4-878C-D7A154F013A5}"/>
          </ac:picMkLst>
        </pc:picChg>
        <pc:picChg chg="add del mod">
          <ac:chgData name="Narcis Pica," userId="7ab95714-edbf-49fb-a9ec-b16e796f8292" providerId="ADAL" clId="{12DE51F9-D289-4C28-AD52-717823253627}" dt="2024-10-21T10:21:17.352" v="3624" actId="478"/>
          <ac:picMkLst>
            <pc:docMk/>
            <pc:sldMk cId="3044870560" sldId="2147474392"/>
            <ac:picMk id="10" creationId="{32C67728-418A-0B26-7E67-9FFDDA09FE02}"/>
          </ac:picMkLst>
        </pc:picChg>
        <pc:picChg chg="add del mod">
          <ac:chgData name="Narcis Pica," userId="7ab95714-edbf-49fb-a9ec-b16e796f8292" providerId="ADAL" clId="{12DE51F9-D289-4C28-AD52-717823253627}" dt="2024-10-21T10:21:13.602" v="3623" actId="478"/>
          <ac:picMkLst>
            <pc:docMk/>
            <pc:sldMk cId="3044870560" sldId="2147474392"/>
            <ac:picMk id="11" creationId="{80C1433F-5B39-B11D-B69D-72DF8E695AE3}"/>
          </ac:picMkLst>
        </pc:picChg>
        <pc:picChg chg="add del mod">
          <ac:chgData name="Narcis Pica," userId="7ab95714-edbf-49fb-a9ec-b16e796f8292" providerId="ADAL" clId="{12DE51F9-D289-4C28-AD52-717823253627}" dt="2024-10-21T10:21:13.602" v="3623" actId="478"/>
          <ac:picMkLst>
            <pc:docMk/>
            <pc:sldMk cId="3044870560" sldId="2147474392"/>
            <ac:picMk id="12" creationId="{6AFDD8B5-3591-C4DC-1F03-9F0C83833A79}"/>
          </ac:picMkLst>
        </pc:picChg>
        <pc:picChg chg="mod topLvl">
          <ac:chgData name="Narcis Pica," userId="7ab95714-edbf-49fb-a9ec-b16e796f8292" providerId="ADAL" clId="{12DE51F9-D289-4C28-AD52-717823253627}" dt="2024-10-21T10:03:48.165" v="3359" actId="164"/>
          <ac:picMkLst>
            <pc:docMk/>
            <pc:sldMk cId="3044870560" sldId="2147474392"/>
            <ac:picMk id="15" creationId="{87428A42-5C22-B2FB-0EFE-DF4DBC65D0E8}"/>
          </ac:picMkLst>
        </pc:picChg>
        <pc:picChg chg="del mod">
          <ac:chgData name="Narcis Pica," userId="7ab95714-edbf-49fb-a9ec-b16e796f8292" providerId="ADAL" clId="{12DE51F9-D289-4C28-AD52-717823253627}" dt="2024-10-21T09:58:24.790" v="3357" actId="478"/>
          <ac:picMkLst>
            <pc:docMk/>
            <pc:sldMk cId="3044870560" sldId="2147474392"/>
            <ac:picMk id="16" creationId="{63A93AF2-CBB6-D76C-02AD-586489CDB0F4}"/>
          </ac:picMkLst>
        </pc:picChg>
        <pc:picChg chg="mod topLvl">
          <ac:chgData name="Narcis Pica," userId="7ab95714-edbf-49fb-a9ec-b16e796f8292" providerId="ADAL" clId="{12DE51F9-D289-4C28-AD52-717823253627}" dt="2024-10-21T10:03:48.165" v="3359" actId="164"/>
          <ac:picMkLst>
            <pc:docMk/>
            <pc:sldMk cId="3044870560" sldId="2147474392"/>
            <ac:picMk id="17" creationId="{C5F58F5B-4028-801E-2B37-D8EF871BD55F}"/>
          </ac:picMkLst>
        </pc:picChg>
        <pc:picChg chg="del">
          <ac:chgData name="Narcis Pica," userId="7ab95714-edbf-49fb-a9ec-b16e796f8292" providerId="ADAL" clId="{12DE51F9-D289-4C28-AD52-717823253627}" dt="2024-10-21T10:07:18.861" v="3369" actId="478"/>
          <ac:picMkLst>
            <pc:docMk/>
            <pc:sldMk cId="3044870560" sldId="2147474392"/>
            <ac:picMk id="18" creationId="{51DA5654-D717-C8DE-CF5F-5A52FDBDCF46}"/>
          </ac:picMkLst>
        </pc:picChg>
        <pc:picChg chg="add del mod">
          <ac:chgData name="Narcis Pica," userId="7ab95714-edbf-49fb-a9ec-b16e796f8292" providerId="ADAL" clId="{12DE51F9-D289-4C28-AD52-717823253627}" dt="2024-10-21T10:21:17.352" v="3624" actId="478"/>
          <ac:picMkLst>
            <pc:docMk/>
            <pc:sldMk cId="3044870560" sldId="2147474392"/>
            <ac:picMk id="25" creationId="{657FE412-C1A3-4738-C77B-779D9316702E}"/>
          </ac:picMkLst>
        </pc:picChg>
        <pc:picChg chg="add del mod">
          <ac:chgData name="Narcis Pica," userId="7ab95714-edbf-49fb-a9ec-b16e796f8292" providerId="ADAL" clId="{12DE51F9-D289-4C28-AD52-717823253627}" dt="2024-10-21T10:14:35.517" v="3422" actId="478"/>
          <ac:picMkLst>
            <pc:docMk/>
            <pc:sldMk cId="3044870560" sldId="2147474392"/>
            <ac:picMk id="28" creationId="{C7F8A946-E3FF-36A1-A98C-0610CD7E73A4}"/>
          </ac:picMkLst>
        </pc:picChg>
        <pc:picChg chg="add del mod">
          <ac:chgData name="Narcis Pica," userId="7ab95714-edbf-49fb-a9ec-b16e796f8292" providerId="ADAL" clId="{12DE51F9-D289-4C28-AD52-717823253627}" dt="2024-10-21T10:15:01.985" v="3425" actId="478"/>
          <ac:picMkLst>
            <pc:docMk/>
            <pc:sldMk cId="3044870560" sldId="2147474392"/>
            <ac:picMk id="29" creationId="{B03DA62E-D1FF-3FF7-9FF5-ED6D7D10437C}"/>
          </ac:picMkLst>
        </pc:picChg>
        <pc:picChg chg="add mod">
          <ac:chgData name="Narcis Pica," userId="7ab95714-edbf-49fb-a9ec-b16e796f8292" providerId="ADAL" clId="{12DE51F9-D289-4C28-AD52-717823253627}" dt="2024-10-21T10:18:34.140" v="3440" actId="164"/>
          <ac:picMkLst>
            <pc:docMk/>
            <pc:sldMk cId="3044870560" sldId="2147474392"/>
            <ac:picMk id="30" creationId="{3BE9BDE4-FE19-9DB5-E5EE-DF83ACEA3A85}"/>
          </ac:picMkLst>
        </pc:picChg>
        <pc:picChg chg="add mod">
          <ac:chgData name="Narcis Pica," userId="7ab95714-edbf-49fb-a9ec-b16e796f8292" providerId="ADAL" clId="{12DE51F9-D289-4C28-AD52-717823253627}" dt="2024-10-21T10:18:34.140" v="3440" actId="164"/>
          <ac:picMkLst>
            <pc:docMk/>
            <pc:sldMk cId="3044870560" sldId="2147474392"/>
            <ac:picMk id="32" creationId="{97E09F7C-6C80-D0EA-4E20-616FEF4E711B}"/>
          </ac:picMkLst>
        </pc:picChg>
        <pc:picChg chg="add mod">
          <ac:chgData name="Narcis Pica," userId="7ab95714-edbf-49fb-a9ec-b16e796f8292" providerId="ADAL" clId="{12DE51F9-D289-4C28-AD52-717823253627}" dt="2024-10-21T10:24:55.652" v="3665" actId="1076"/>
          <ac:picMkLst>
            <pc:docMk/>
            <pc:sldMk cId="3044870560" sldId="2147474392"/>
            <ac:picMk id="37" creationId="{2F20041E-27A4-1047-6168-FFFC0AC74AF9}"/>
          </ac:picMkLst>
        </pc:picChg>
        <pc:cxnChg chg="add del mod">
          <ac:chgData name="Narcis Pica," userId="7ab95714-edbf-49fb-a9ec-b16e796f8292" providerId="ADAL" clId="{12DE51F9-D289-4C28-AD52-717823253627}" dt="2024-10-21T10:23:51.151" v="3654" actId="478"/>
          <ac:cxnSpMkLst>
            <pc:docMk/>
            <pc:sldMk cId="3044870560" sldId="2147474392"/>
            <ac:cxnSpMk id="39" creationId="{0F43771D-9CC0-9B8A-A13E-F6D6DF16FE02}"/>
          </ac:cxnSpMkLst>
        </pc:cxnChg>
      </pc:sldChg>
      <pc:sldChg chg="addSp delSp modSp mod ord delAnim modAnim">
        <pc:chgData name="Narcis Pica," userId="7ab95714-edbf-49fb-a9ec-b16e796f8292" providerId="ADAL" clId="{12DE51F9-D289-4C28-AD52-717823253627}" dt="2024-10-21T11:01:24.559" v="4380"/>
        <pc:sldMkLst>
          <pc:docMk/>
          <pc:sldMk cId="4128768291" sldId="2147474393"/>
        </pc:sldMkLst>
        <pc:spChg chg="mod">
          <ac:chgData name="Narcis Pica," userId="7ab95714-edbf-49fb-a9ec-b16e796f8292" providerId="ADAL" clId="{12DE51F9-D289-4C28-AD52-717823253627}" dt="2024-10-21T10:43:26.993" v="3907" actId="20577"/>
          <ac:spMkLst>
            <pc:docMk/>
            <pc:sldMk cId="4128768291" sldId="2147474393"/>
            <ac:spMk id="2" creationId="{7EED19D5-82B7-FDA0-7769-FD67C70341A1}"/>
          </ac:spMkLst>
        </pc:spChg>
        <pc:spChg chg="del">
          <ac:chgData name="Narcis Pica," userId="7ab95714-edbf-49fb-a9ec-b16e796f8292" providerId="ADAL" clId="{12DE51F9-D289-4C28-AD52-717823253627}" dt="2024-10-21T10:33:21.143" v="3792" actId="478"/>
          <ac:spMkLst>
            <pc:docMk/>
            <pc:sldMk cId="4128768291" sldId="2147474393"/>
            <ac:spMk id="3" creationId="{6B93A470-66D8-CD76-1680-12592B6CA95E}"/>
          </ac:spMkLst>
        </pc:spChg>
        <pc:spChg chg="mod">
          <ac:chgData name="Narcis Pica," userId="7ab95714-edbf-49fb-a9ec-b16e796f8292" providerId="ADAL" clId="{12DE51F9-D289-4C28-AD52-717823253627}" dt="2024-10-21T10:33:52.604" v="3818" actId="20577"/>
          <ac:spMkLst>
            <pc:docMk/>
            <pc:sldMk cId="4128768291" sldId="2147474393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0:43:04.144" v="3899" actId="1076"/>
          <ac:spMkLst>
            <pc:docMk/>
            <pc:sldMk cId="4128768291" sldId="2147474393"/>
            <ac:spMk id="8" creationId="{D3A2612A-63A5-6CD7-44D5-5AED6A3370C0}"/>
          </ac:spMkLst>
        </pc:spChg>
        <pc:spChg chg="del">
          <ac:chgData name="Narcis Pica," userId="7ab95714-edbf-49fb-a9ec-b16e796f8292" providerId="ADAL" clId="{12DE51F9-D289-4C28-AD52-717823253627}" dt="2024-10-21T10:33:25.018" v="3793" actId="478"/>
          <ac:spMkLst>
            <pc:docMk/>
            <pc:sldMk cId="4128768291" sldId="2147474393"/>
            <ac:spMk id="12" creationId="{9FD01E40-C93C-DE3D-C55A-02956F7DB0EE}"/>
          </ac:spMkLst>
        </pc:spChg>
        <pc:spChg chg="add del mod">
          <ac:chgData name="Narcis Pica," userId="7ab95714-edbf-49fb-a9ec-b16e796f8292" providerId="ADAL" clId="{12DE51F9-D289-4C28-AD52-717823253627}" dt="2024-10-21T10:39:48.920" v="3847" actId="478"/>
          <ac:spMkLst>
            <pc:docMk/>
            <pc:sldMk cId="4128768291" sldId="2147474393"/>
            <ac:spMk id="20" creationId="{07F23400-8372-331C-C3EB-CF6C2B2EDE6E}"/>
          </ac:spMkLst>
        </pc:spChg>
        <pc:spChg chg="add mod">
          <ac:chgData name="Narcis Pica," userId="7ab95714-edbf-49fb-a9ec-b16e796f8292" providerId="ADAL" clId="{12DE51F9-D289-4C28-AD52-717823253627}" dt="2024-10-21T10:43:19.073" v="3902" actId="1076"/>
          <ac:spMkLst>
            <pc:docMk/>
            <pc:sldMk cId="4128768291" sldId="2147474393"/>
            <ac:spMk id="21" creationId="{5872FECB-6E25-AE51-383E-A8B56B97AB30}"/>
          </ac:spMkLst>
        </pc:spChg>
        <pc:spChg chg="add mod">
          <ac:chgData name="Narcis Pica," userId="7ab95714-edbf-49fb-a9ec-b16e796f8292" providerId="ADAL" clId="{12DE51F9-D289-4C28-AD52-717823253627}" dt="2024-10-21T10:43:19.073" v="3902" actId="1076"/>
          <ac:spMkLst>
            <pc:docMk/>
            <pc:sldMk cId="4128768291" sldId="2147474393"/>
            <ac:spMk id="22" creationId="{CA4EB98B-56E9-F926-8F0A-6AE99CE5FC25}"/>
          </ac:spMkLst>
        </pc:spChg>
        <pc:spChg chg="add mod">
          <ac:chgData name="Narcis Pica," userId="7ab95714-edbf-49fb-a9ec-b16e796f8292" providerId="ADAL" clId="{12DE51F9-D289-4C28-AD52-717823253627}" dt="2024-10-21T10:43:19.073" v="3902" actId="1076"/>
          <ac:spMkLst>
            <pc:docMk/>
            <pc:sldMk cId="4128768291" sldId="2147474393"/>
            <ac:spMk id="23" creationId="{DC42AFF4-336A-C89B-394D-45C4C60970A2}"/>
          </ac:spMkLst>
        </pc:spChg>
        <pc:spChg chg="add mod">
          <ac:chgData name="Narcis Pica," userId="7ab95714-edbf-49fb-a9ec-b16e796f8292" providerId="ADAL" clId="{12DE51F9-D289-4C28-AD52-717823253627}" dt="2024-10-21T10:44:55.572" v="3934" actId="1076"/>
          <ac:spMkLst>
            <pc:docMk/>
            <pc:sldMk cId="4128768291" sldId="2147474393"/>
            <ac:spMk id="26" creationId="{E63F03B6-76C7-85CE-56E8-DBE647F9B03B}"/>
          </ac:spMkLst>
        </pc:spChg>
        <pc:spChg chg="add mod">
          <ac:chgData name="Narcis Pica," userId="7ab95714-edbf-49fb-a9ec-b16e796f8292" providerId="ADAL" clId="{12DE51F9-D289-4C28-AD52-717823253627}" dt="2024-10-21T10:44:10.255" v="3911" actId="1076"/>
          <ac:spMkLst>
            <pc:docMk/>
            <pc:sldMk cId="4128768291" sldId="2147474393"/>
            <ac:spMk id="28" creationId="{6AE9A90C-1F0C-1619-920B-6A95BCA0E4A4}"/>
          </ac:spMkLst>
        </pc:spChg>
        <pc:spChg chg="add mod">
          <ac:chgData name="Narcis Pica," userId="7ab95714-edbf-49fb-a9ec-b16e796f8292" providerId="ADAL" clId="{12DE51F9-D289-4C28-AD52-717823253627}" dt="2024-10-21T10:44:44.234" v="3933" actId="14100"/>
          <ac:spMkLst>
            <pc:docMk/>
            <pc:sldMk cId="4128768291" sldId="2147474393"/>
            <ac:spMk id="29" creationId="{43A737C9-4A44-86D1-DE93-57F90C3CF874}"/>
          </ac:spMkLst>
        </pc:spChg>
        <pc:grpChg chg="add del mod">
          <ac:chgData name="Narcis Pica," userId="7ab95714-edbf-49fb-a9ec-b16e796f8292" providerId="ADAL" clId="{12DE51F9-D289-4C28-AD52-717823253627}" dt="2024-10-21T10:43:07.290" v="3900" actId="1076"/>
          <ac:grpSpMkLst>
            <pc:docMk/>
            <pc:sldMk cId="4128768291" sldId="2147474393"/>
            <ac:grpSpMk id="24" creationId="{750BC2FD-BC95-9396-D9A2-C9F65547E2E1}"/>
          </ac:grpSpMkLst>
        </pc:grpChg>
        <pc:grpChg chg="del">
          <ac:chgData name="Narcis Pica," userId="7ab95714-edbf-49fb-a9ec-b16e796f8292" providerId="ADAL" clId="{12DE51F9-D289-4C28-AD52-717823253627}" dt="2024-10-21T10:33:18.551" v="3791" actId="478"/>
          <ac:grpSpMkLst>
            <pc:docMk/>
            <pc:sldMk cId="4128768291" sldId="2147474393"/>
            <ac:grpSpMk id="25" creationId="{E50BBD93-1A93-276C-BB5F-9FAF0F5AD673}"/>
          </ac:grpSpMkLst>
        </pc:grpChg>
        <pc:grpChg chg="add mod">
          <ac:chgData name="Narcis Pica," userId="7ab95714-edbf-49fb-a9ec-b16e796f8292" providerId="ADAL" clId="{12DE51F9-D289-4C28-AD52-717823253627}" dt="2024-10-21T10:43:19.073" v="3902" actId="1076"/>
          <ac:grpSpMkLst>
            <pc:docMk/>
            <pc:sldMk cId="4128768291" sldId="2147474393"/>
            <ac:grpSpMk id="27" creationId="{978A85E3-4280-ECB3-B488-3C9A29370082}"/>
          </ac:grpSpMkLst>
        </pc:grpChg>
        <pc:picChg chg="mod">
          <ac:chgData name="Narcis Pica," userId="7ab95714-edbf-49fb-a9ec-b16e796f8292" providerId="ADAL" clId="{12DE51F9-D289-4C28-AD52-717823253627}" dt="2024-10-21T10:33:38.676" v="3796" actId="1076"/>
          <ac:picMkLst>
            <pc:docMk/>
            <pc:sldMk cId="4128768291" sldId="2147474393"/>
            <ac:picMk id="6" creationId="{E9CD3A3C-3321-9046-119D-F8964EA168DE}"/>
          </ac:picMkLst>
        </pc:picChg>
        <pc:picChg chg="mod">
          <ac:chgData name="Narcis Pica," userId="7ab95714-edbf-49fb-a9ec-b16e796f8292" providerId="ADAL" clId="{12DE51F9-D289-4C28-AD52-717823253627}" dt="2024-10-21T10:33:38.676" v="3796" actId="1076"/>
          <ac:picMkLst>
            <pc:docMk/>
            <pc:sldMk cId="4128768291" sldId="2147474393"/>
            <ac:picMk id="9" creationId="{5AD9A66D-611F-3048-CDF5-051CD205A8B3}"/>
          </ac:picMkLst>
        </pc:picChg>
        <pc:picChg chg="mod">
          <ac:chgData name="Narcis Pica," userId="7ab95714-edbf-49fb-a9ec-b16e796f8292" providerId="ADAL" clId="{12DE51F9-D289-4C28-AD52-717823253627}" dt="2024-10-21T10:33:38.676" v="3796" actId="1076"/>
          <ac:picMkLst>
            <pc:docMk/>
            <pc:sldMk cId="4128768291" sldId="2147474393"/>
            <ac:picMk id="10" creationId="{1F129C52-CE70-1B00-CC01-8881A554ACE1}"/>
          </ac:picMkLst>
        </pc:picChg>
        <pc:picChg chg="mod">
          <ac:chgData name="Narcis Pica," userId="7ab95714-edbf-49fb-a9ec-b16e796f8292" providerId="ADAL" clId="{12DE51F9-D289-4C28-AD52-717823253627}" dt="2024-10-21T10:33:38.676" v="3796" actId="1076"/>
          <ac:picMkLst>
            <pc:docMk/>
            <pc:sldMk cId="4128768291" sldId="2147474393"/>
            <ac:picMk id="11" creationId="{2ABF6CF1-E706-5EE0-0C59-70BEA10EEB4C}"/>
          </ac:picMkLst>
        </pc:picChg>
        <pc:picChg chg="add mod">
          <ac:chgData name="Narcis Pica," userId="7ab95714-edbf-49fb-a9ec-b16e796f8292" providerId="ADAL" clId="{12DE51F9-D289-4C28-AD52-717823253627}" dt="2024-10-21T10:43:19.073" v="3902" actId="1076"/>
          <ac:picMkLst>
            <pc:docMk/>
            <pc:sldMk cId="4128768291" sldId="2147474393"/>
            <ac:picMk id="13" creationId="{59323CE3-C416-5DC6-7E64-3C72A7A2EBE2}"/>
          </ac:picMkLst>
        </pc:picChg>
        <pc:picChg chg="add del mod">
          <ac:chgData name="Narcis Pica," userId="7ab95714-edbf-49fb-a9ec-b16e796f8292" providerId="ADAL" clId="{12DE51F9-D289-4C28-AD52-717823253627}" dt="2024-10-21T10:38:44.767" v="3836" actId="478"/>
          <ac:picMkLst>
            <pc:docMk/>
            <pc:sldMk cId="4128768291" sldId="2147474393"/>
            <ac:picMk id="14" creationId="{E356EE2B-80D8-3860-18AE-443F91AFD455}"/>
          </ac:picMkLst>
        </pc:picChg>
        <pc:picChg chg="mod">
          <ac:chgData name="Narcis Pica," userId="7ab95714-edbf-49fb-a9ec-b16e796f8292" providerId="ADAL" clId="{12DE51F9-D289-4C28-AD52-717823253627}" dt="2024-10-21T10:43:07.290" v="3900" actId="1076"/>
          <ac:picMkLst>
            <pc:docMk/>
            <pc:sldMk cId="4128768291" sldId="2147474393"/>
            <ac:picMk id="17" creationId="{AC43B572-CC4A-D921-C9A2-61B9E74B511C}"/>
          </ac:picMkLst>
        </pc:picChg>
        <pc:picChg chg="add mod">
          <ac:chgData name="Narcis Pica," userId="7ab95714-edbf-49fb-a9ec-b16e796f8292" providerId="ADAL" clId="{12DE51F9-D289-4C28-AD52-717823253627}" dt="2024-10-21T10:43:38.116" v="3908" actId="1076"/>
          <ac:picMkLst>
            <pc:docMk/>
            <pc:sldMk cId="4128768291" sldId="2147474393"/>
            <ac:picMk id="19" creationId="{3FEC14EF-AAF5-77B4-FD6E-0BAAFD6D9484}"/>
          </ac:picMkLst>
        </pc:picChg>
        <pc:picChg chg="mod">
          <ac:chgData name="Narcis Pica," userId="7ab95714-edbf-49fb-a9ec-b16e796f8292" providerId="ADAL" clId="{12DE51F9-D289-4C28-AD52-717823253627}" dt="2024-10-21T10:43:07.290" v="3900" actId="1076"/>
          <ac:picMkLst>
            <pc:docMk/>
            <pc:sldMk cId="4128768291" sldId="2147474393"/>
            <ac:picMk id="1026" creationId="{41FC495D-203F-427D-5AA4-899D87A3DE5B}"/>
          </ac:picMkLst>
        </pc:picChg>
      </pc:sldChg>
      <pc:sldChg chg="modSp mod">
        <pc:chgData name="Narcis Pica," userId="7ab95714-edbf-49fb-a9ec-b16e796f8292" providerId="ADAL" clId="{12DE51F9-D289-4C28-AD52-717823253627}" dt="2024-10-21T13:20:23.245" v="9560" actId="20577"/>
        <pc:sldMkLst>
          <pc:docMk/>
          <pc:sldMk cId="3463287977" sldId="2147474394"/>
        </pc:sldMkLst>
        <pc:spChg chg="mod">
          <ac:chgData name="Narcis Pica," userId="7ab95714-edbf-49fb-a9ec-b16e796f8292" providerId="ADAL" clId="{12DE51F9-D289-4C28-AD52-717823253627}" dt="2024-10-21T13:13:01.094" v="8993" actId="6549"/>
          <ac:spMkLst>
            <pc:docMk/>
            <pc:sldMk cId="3463287977" sldId="2147474394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3:20:23.245" v="9560" actId="20577"/>
          <ac:spMkLst>
            <pc:docMk/>
            <pc:sldMk cId="3463287977" sldId="2147474394"/>
            <ac:spMk id="22" creationId="{F96B121A-9DB9-39BB-F154-263955199D9C}"/>
          </ac:spMkLst>
        </pc:spChg>
      </pc:sldChg>
      <pc:sldChg chg="modSp mod">
        <pc:chgData name="Narcis Pica," userId="7ab95714-edbf-49fb-a9ec-b16e796f8292" providerId="ADAL" clId="{12DE51F9-D289-4C28-AD52-717823253627}" dt="2024-10-14T17:56:07.652" v="158" actId="20577"/>
        <pc:sldMkLst>
          <pc:docMk/>
          <pc:sldMk cId="400326796" sldId="2147474395"/>
        </pc:sldMkLst>
        <pc:spChg chg="mod">
          <ac:chgData name="Narcis Pica," userId="7ab95714-edbf-49fb-a9ec-b16e796f8292" providerId="ADAL" clId="{12DE51F9-D289-4C28-AD52-717823253627}" dt="2024-10-14T17:56:07.652" v="158" actId="20577"/>
          <ac:spMkLst>
            <pc:docMk/>
            <pc:sldMk cId="400326796" sldId="2147474395"/>
            <ac:spMk id="7" creationId="{1A5FCDA7-E23F-222B-D1B9-7901F89BB7A7}"/>
          </ac:spMkLst>
        </pc:spChg>
      </pc:sldChg>
      <pc:sldChg chg="addSp delSp modSp add mod">
        <pc:chgData name="Narcis Pica," userId="7ab95714-edbf-49fb-a9ec-b16e796f8292" providerId="ADAL" clId="{12DE51F9-D289-4C28-AD52-717823253627}" dt="2024-10-21T10:30:31.193" v="3763" actId="14100"/>
        <pc:sldMkLst>
          <pc:docMk/>
          <pc:sldMk cId="2665395860" sldId="2147474396"/>
        </pc:sldMkLst>
        <pc:spChg chg="mod">
          <ac:chgData name="Narcis Pica," userId="7ab95714-edbf-49fb-a9ec-b16e796f8292" providerId="ADAL" clId="{12DE51F9-D289-4C28-AD52-717823253627}" dt="2024-10-21T10:30:31.193" v="3763" actId="14100"/>
          <ac:spMkLst>
            <pc:docMk/>
            <pc:sldMk cId="2665395860" sldId="2147474396"/>
            <ac:spMk id="7" creationId="{1A5FCDA7-E23F-222B-D1B9-7901F89BB7A7}"/>
          </ac:spMkLst>
        </pc:spChg>
        <pc:grpChg chg="del">
          <ac:chgData name="Narcis Pica," userId="7ab95714-edbf-49fb-a9ec-b16e796f8292" providerId="ADAL" clId="{12DE51F9-D289-4C28-AD52-717823253627}" dt="2024-10-21T10:06:58.921" v="3365" actId="478"/>
          <ac:grpSpMkLst>
            <pc:docMk/>
            <pc:sldMk cId="2665395860" sldId="2147474396"/>
            <ac:grpSpMk id="2" creationId="{11DEDCE6-501F-10E6-70B1-9E6D2D0EDD31}"/>
          </ac:grpSpMkLst>
        </pc:grpChg>
        <pc:grpChg chg="add mod">
          <ac:chgData name="Narcis Pica," userId="7ab95714-edbf-49fb-a9ec-b16e796f8292" providerId="ADAL" clId="{12DE51F9-D289-4C28-AD52-717823253627}" dt="2024-10-21T10:27:00.882" v="3672"/>
          <ac:grpSpMkLst>
            <pc:docMk/>
            <pc:sldMk cId="2665395860" sldId="2147474396"/>
            <ac:grpSpMk id="8" creationId="{C0DF01AC-BF43-535E-B777-2BB276B5D156}"/>
          </ac:grpSpMkLst>
        </pc:grpChg>
        <pc:picChg chg="add mod ord">
          <ac:chgData name="Narcis Pica," userId="7ab95714-edbf-49fb-a9ec-b16e796f8292" providerId="ADAL" clId="{12DE51F9-D289-4C28-AD52-717823253627}" dt="2024-10-21T10:26:47.903" v="3671" actId="1076"/>
          <ac:picMkLst>
            <pc:docMk/>
            <pc:sldMk cId="2665395860" sldId="2147474396"/>
            <ac:picMk id="6" creationId="{4B71B799-7121-DE10-1842-BFA57750AD70}"/>
          </ac:picMkLst>
        </pc:picChg>
        <pc:picChg chg="mod">
          <ac:chgData name="Narcis Pica," userId="7ab95714-edbf-49fb-a9ec-b16e796f8292" providerId="ADAL" clId="{12DE51F9-D289-4C28-AD52-717823253627}" dt="2024-10-21T10:27:00.882" v="3672"/>
          <ac:picMkLst>
            <pc:docMk/>
            <pc:sldMk cId="2665395860" sldId="2147474396"/>
            <ac:picMk id="9" creationId="{41175E7F-FF17-D5F5-02C7-24E7EE1F7B09}"/>
          </ac:picMkLst>
        </pc:picChg>
        <pc:picChg chg="mod">
          <ac:chgData name="Narcis Pica," userId="7ab95714-edbf-49fb-a9ec-b16e796f8292" providerId="ADAL" clId="{12DE51F9-D289-4C28-AD52-717823253627}" dt="2024-10-21T10:27:00.882" v="3672"/>
          <ac:picMkLst>
            <pc:docMk/>
            <pc:sldMk cId="2665395860" sldId="2147474396"/>
            <ac:picMk id="10" creationId="{AD6DD9D0-8E2C-1312-A33E-33FC688D9D09}"/>
          </ac:picMkLst>
        </pc:picChg>
        <pc:picChg chg="add mod">
          <ac:chgData name="Narcis Pica," userId="7ab95714-edbf-49fb-a9ec-b16e796f8292" providerId="ADAL" clId="{12DE51F9-D289-4C28-AD52-717823253627}" dt="2024-10-21T10:27:19.628" v="3677" actId="1076"/>
          <ac:picMkLst>
            <pc:docMk/>
            <pc:sldMk cId="2665395860" sldId="2147474396"/>
            <ac:picMk id="11" creationId="{EFC1E235-3CD2-FFE0-1D6A-9B31577AE7FC}"/>
          </ac:picMkLst>
        </pc:picChg>
        <pc:picChg chg="add mod">
          <ac:chgData name="Narcis Pica," userId="7ab95714-edbf-49fb-a9ec-b16e796f8292" providerId="ADAL" clId="{12DE51F9-D289-4C28-AD52-717823253627}" dt="2024-10-21T10:28:03.391" v="3683" actId="1076"/>
          <ac:picMkLst>
            <pc:docMk/>
            <pc:sldMk cId="2665395860" sldId="2147474396"/>
            <ac:picMk id="12" creationId="{37F7FF27-8FAF-1858-E84D-C42BFA7FE811}"/>
          </ac:picMkLst>
        </pc:picChg>
        <pc:picChg chg="mod">
          <ac:chgData name="Narcis Pica," userId="7ab95714-edbf-49fb-a9ec-b16e796f8292" providerId="ADAL" clId="{12DE51F9-D289-4C28-AD52-717823253627}" dt="2024-10-21T10:27:24.830" v="3679" actId="14100"/>
          <ac:picMkLst>
            <pc:docMk/>
            <pc:sldMk cId="2665395860" sldId="2147474396"/>
            <ac:picMk id="18" creationId="{51DA5654-D717-C8DE-CF5F-5A52FDBDCF46}"/>
          </ac:picMkLst>
        </pc:picChg>
      </pc:sldChg>
      <pc:sldChg chg="add del">
        <pc:chgData name="Narcis Pica," userId="7ab95714-edbf-49fb-a9ec-b16e796f8292" providerId="ADAL" clId="{12DE51F9-D289-4C28-AD52-717823253627}" dt="2024-10-21T10:26:10.834" v="3666" actId="47"/>
        <pc:sldMkLst>
          <pc:docMk/>
          <pc:sldMk cId="1978919507" sldId="2147474397"/>
        </pc:sldMkLst>
      </pc:sldChg>
      <pc:sldChg chg="add modAnim">
        <pc:chgData name="Narcis Pica," userId="7ab95714-edbf-49fb-a9ec-b16e796f8292" providerId="ADAL" clId="{12DE51F9-D289-4C28-AD52-717823253627}" dt="2024-10-21T10:58:17.798" v="4329"/>
        <pc:sldMkLst>
          <pc:docMk/>
          <pc:sldMk cId="1130074661" sldId="2147474398"/>
        </pc:sldMkLst>
      </pc:sldChg>
      <pc:sldChg chg="add del">
        <pc:chgData name="Narcis Pica," userId="7ab95714-edbf-49fb-a9ec-b16e796f8292" providerId="ADAL" clId="{12DE51F9-D289-4C28-AD52-717823253627}" dt="2024-10-21T11:06:43.903" v="4452" actId="47"/>
        <pc:sldMkLst>
          <pc:docMk/>
          <pc:sldMk cId="174353849" sldId="2147474399"/>
        </pc:sldMkLst>
      </pc:sldChg>
      <pc:sldChg chg="modSp add mod ord modAnim">
        <pc:chgData name="Narcis Pica," userId="7ab95714-edbf-49fb-a9ec-b16e796f8292" providerId="ADAL" clId="{12DE51F9-D289-4C28-AD52-717823253627}" dt="2024-10-21T11:02:38.490" v="4406"/>
        <pc:sldMkLst>
          <pc:docMk/>
          <pc:sldMk cId="117142236" sldId="2147474400"/>
        </pc:sldMkLst>
        <pc:spChg chg="mod">
          <ac:chgData name="Narcis Pica," userId="7ab95714-edbf-49fb-a9ec-b16e796f8292" providerId="ADAL" clId="{12DE51F9-D289-4C28-AD52-717823253627}" dt="2024-10-21T10:49:07.061" v="4152" actId="14100"/>
          <ac:spMkLst>
            <pc:docMk/>
            <pc:sldMk cId="117142236" sldId="2147474400"/>
            <ac:spMk id="2" creationId="{7EED19D5-82B7-FDA0-7769-FD67C70341A1}"/>
          </ac:spMkLst>
        </pc:spChg>
        <pc:spChg chg="mod">
          <ac:chgData name="Narcis Pica," userId="7ab95714-edbf-49fb-a9ec-b16e796f8292" providerId="ADAL" clId="{12DE51F9-D289-4C28-AD52-717823253627}" dt="2024-10-21T10:49:50.902" v="4167" actId="1076"/>
          <ac:spMkLst>
            <pc:docMk/>
            <pc:sldMk cId="117142236" sldId="2147474400"/>
            <ac:spMk id="3" creationId="{6B93A470-66D8-CD76-1680-12592B6CA95E}"/>
          </ac:spMkLst>
        </pc:spChg>
        <pc:spChg chg="mod">
          <ac:chgData name="Narcis Pica," userId="7ab95714-edbf-49fb-a9ec-b16e796f8292" providerId="ADAL" clId="{12DE51F9-D289-4C28-AD52-717823253627}" dt="2024-10-21T10:48:45.290" v="4149" actId="20577"/>
          <ac:spMkLst>
            <pc:docMk/>
            <pc:sldMk cId="117142236" sldId="2147474400"/>
            <ac:spMk id="7" creationId="{1A5FCDA7-E23F-222B-D1B9-7901F89BB7A7}"/>
          </ac:spMkLst>
        </pc:spChg>
      </pc:sldChg>
      <pc:sldChg chg="addSp delSp modSp add mod modAnim">
        <pc:chgData name="Narcis Pica," userId="7ab95714-edbf-49fb-a9ec-b16e796f8292" providerId="ADAL" clId="{12DE51F9-D289-4C28-AD52-717823253627}" dt="2024-10-21T11:01:17.120" v="4379"/>
        <pc:sldMkLst>
          <pc:docMk/>
          <pc:sldMk cId="2759781212" sldId="2147474401"/>
        </pc:sldMkLst>
        <pc:spChg chg="mod">
          <ac:chgData name="Narcis Pica," userId="7ab95714-edbf-49fb-a9ec-b16e796f8292" providerId="ADAL" clId="{12DE51F9-D289-4C28-AD52-717823253627}" dt="2024-10-21T10:47:13.730" v="3987" actId="1076"/>
          <ac:spMkLst>
            <pc:docMk/>
            <pc:sldMk cId="2759781212" sldId="2147474401"/>
            <ac:spMk id="2" creationId="{7EED19D5-82B7-FDA0-7769-FD67C70341A1}"/>
          </ac:spMkLst>
        </pc:spChg>
        <pc:spChg chg="mod">
          <ac:chgData name="Narcis Pica," userId="7ab95714-edbf-49fb-a9ec-b16e796f8292" providerId="ADAL" clId="{12DE51F9-D289-4C28-AD52-717823253627}" dt="2024-10-21T10:46:11.158" v="3971" actId="20577"/>
          <ac:spMkLst>
            <pc:docMk/>
            <pc:sldMk cId="2759781212" sldId="2147474401"/>
            <ac:spMk id="7" creationId="{1A5FCDA7-E23F-222B-D1B9-7901F89BB7A7}"/>
          </ac:spMkLst>
        </pc:spChg>
        <pc:spChg chg="mod">
          <ac:chgData name="Narcis Pica," userId="7ab95714-edbf-49fb-a9ec-b16e796f8292" providerId="ADAL" clId="{12DE51F9-D289-4C28-AD52-717823253627}" dt="2024-10-21T10:50:58.336" v="4171" actId="207"/>
          <ac:spMkLst>
            <pc:docMk/>
            <pc:sldMk cId="2759781212" sldId="2147474401"/>
            <ac:spMk id="8" creationId="{D3A2612A-63A5-6CD7-44D5-5AED6A3370C0}"/>
          </ac:spMkLst>
        </pc:spChg>
        <pc:spChg chg="add del">
          <ac:chgData name="Narcis Pica," userId="7ab95714-edbf-49fb-a9ec-b16e796f8292" providerId="ADAL" clId="{12DE51F9-D289-4C28-AD52-717823253627}" dt="2024-10-21T10:51:53.594" v="4177" actId="22"/>
          <ac:spMkLst>
            <pc:docMk/>
            <pc:sldMk cId="2759781212" sldId="2147474401"/>
            <ac:spMk id="16" creationId="{5F4B8A79-42B9-5C73-3AF5-B49F25820B77}"/>
          </ac:spMkLst>
        </pc:spChg>
        <pc:spChg chg="mod">
          <ac:chgData name="Narcis Pica," userId="7ab95714-edbf-49fb-a9ec-b16e796f8292" providerId="ADAL" clId="{12DE51F9-D289-4C28-AD52-717823253627}" dt="2024-10-21T10:51:23.346" v="4173" actId="108"/>
          <ac:spMkLst>
            <pc:docMk/>
            <pc:sldMk cId="2759781212" sldId="2147474401"/>
            <ac:spMk id="21" creationId="{5872FECB-6E25-AE51-383E-A8B56B97AB30}"/>
          </ac:spMkLst>
        </pc:spChg>
        <pc:spChg chg="mod">
          <ac:chgData name="Narcis Pica," userId="7ab95714-edbf-49fb-a9ec-b16e796f8292" providerId="ADAL" clId="{12DE51F9-D289-4C28-AD52-717823253627}" dt="2024-10-21T10:51:23.346" v="4173" actId="108"/>
          <ac:spMkLst>
            <pc:docMk/>
            <pc:sldMk cId="2759781212" sldId="2147474401"/>
            <ac:spMk id="22" creationId="{CA4EB98B-56E9-F926-8F0A-6AE99CE5FC25}"/>
          </ac:spMkLst>
        </pc:spChg>
        <pc:spChg chg="mod">
          <ac:chgData name="Narcis Pica," userId="7ab95714-edbf-49fb-a9ec-b16e796f8292" providerId="ADAL" clId="{12DE51F9-D289-4C28-AD52-717823253627}" dt="2024-10-21T10:51:23.346" v="4173" actId="108"/>
          <ac:spMkLst>
            <pc:docMk/>
            <pc:sldMk cId="2759781212" sldId="2147474401"/>
            <ac:spMk id="23" creationId="{DC42AFF4-336A-C89B-394D-45C4C60970A2}"/>
          </ac:spMkLst>
        </pc:spChg>
        <pc:spChg chg="mod">
          <ac:chgData name="Narcis Pica," userId="7ab95714-edbf-49fb-a9ec-b16e796f8292" providerId="ADAL" clId="{12DE51F9-D289-4C28-AD52-717823253627}" dt="2024-10-21T10:51:23.346" v="4173" actId="108"/>
          <ac:spMkLst>
            <pc:docMk/>
            <pc:sldMk cId="2759781212" sldId="2147474401"/>
            <ac:spMk id="26" creationId="{E63F03B6-76C7-85CE-56E8-DBE647F9B03B}"/>
          </ac:spMkLst>
        </pc:spChg>
        <pc:grpChg chg="add mod">
          <ac:chgData name="Narcis Pica," userId="7ab95714-edbf-49fb-a9ec-b16e796f8292" providerId="ADAL" clId="{12DE51F9-D289-4C28-AD52-717823253627}" dt="2024-10-21T10:46:31.473" v="3972" actId="14100"/>
          <ac:grpSpMkLst>
            <pc:docMk/>
            <pc:sldMk cId="2759781212" sldId="2147474401"/>
            <ac:grpSpMk id="3" creationId="{9BA7645B-9883-7DBA-0E3F-5DF070A43BB9}"/>
          </ac:grpSpMkLst>
        </pc:grpChg>
        <pc:grpChg chg="del">
          <ac:chgData name="Narcis Pica," userId="7ab95714-edbf-49fb-a9ec-b16e796f8292" providerId="ADAL" clId="{12DE51F9-D289-4C28-AD52-717823253627}" dt="2024-10-21T10:45:28.524" v="3939" actId="478"/>
          <ac:grpSpMkLst>
            <pc:docMk/>
            <pc:sldMk cId="2759781212" sldId="2147474401"/>
            <ac:grpSpMk id="24" creationId="{750BC2FD-BC95-9396-D9A2-C9F65547E2E1}"/>
          </ac:grpSpMkLst>
        </pc:grpChg>
        <pc:picChg chg="mod">
          <ac:chgData name="Narcis Pica," userId="7ab95714-edbf-49fb-a9ec-b16e796f8292" providerId="ADAL" clId="{12DE51F9-D289-4C28-AD52-717823253627}" dt="2024-10-21T10:46:31.473" v="3972" actId="14100"/>
          <ac:picMkLst>
            <pc:docMk/>
            <pc:sldMk cId="2759781212" sldId="2147474401"/>
            <ac:picMk id="12" creationId="{D897CA79-E82C-9500-FEED-37C45DC7C148}"/>
          </ac:picMkLst>
        </pc:picChg>
        <pc:picChg chg="mod">
          <ac:chgData name="Narcis Pica," userId="7ab95714-edbf-49fb-a9ec-b16e796f8292" providerId="ADAL" clId="{12DE51F9-D289-4C28-AD52-717823253627}" dt="2024-10-21T10:46:31.473" v="3972" actId="14100"/>
          <ac:picMkLst>
            <pc:docMk/>
            <pc:sldMk cId="2759781212" sldId="2147474401"/>
            <ac:picMk id="14" creationId="{667E3E2D-018C-3F0E-7181-8B1BB3C0EDC8}"/>
          </ac:picMkLst>
        </pc:picChg>
        <pc:picChg chg="add mod ord">
          <ac:chgData name="Narcis Pica," userId="7ab95714-edbf-49fb-a9ec-b16e796f8292" providerId="ADAL" clId="{12DE51F9-D289-4C28-AD52-717823253627}" dt="2024-10-21T11:00:52.556" v="4370" actId="167"/>
          <ac:picMkLst>
            <pc:docMk/>
            <pc:sldMk cId="2759781212" sldId="2147474401"/>
            <ac:picMk id="18" creationId="{5A0540F6-5402-3DDF-1475-F748487B3E90}"/>
          </ac:picMkLst>
        </pc:picChg>
        <pc:picChg chg="del">
          <ac:chgData name="Narcis Pica," userId="7ab95714-edbf-49fb-a9ec-b16e796f8292" providerId="ADAL" clId="{12DE51F9-D289-4C28-AD52-717823253627}" dt="2024-10-21T11:00:54.649" v="4371" actId="478"/>
          <ac:picMkLst>
            <pc:docMk/>
            <pc:sldMk cId="2759781212" sldId="2147474401"/>
            <ac:picMk id="19" creationId="{3FEC14EF-AAF5-77B4-FD6E-0BAAFD6D9484}"/>
          </ac:picMkLst>
        </pc:picChg>
      </pc:sldChg>
      <pc:sldChg chg="addSp delSp modSp add mod ord modAnim">
        <pc:chgData name="Narcis Pica," userId="7ab95714-edbf-49fb-a9ec-b16e796f8292" providerId="ADAL" clId="{12DE51F9-D289-4C28-AD52-717823253627}" dt="2024-10-21T11:05:36.727" v="4451"/>
        <pc:sldMkLst>
          <pc:docMk/>
          <pc:sldMk cId="3133190768" sldId="2147474402"/>
        </pc:sldMkLst>
        <pc:spChg chg="mod">
          <ac:chgData name="Narcis Pica," userId="7ab95714-edbf-49fb-a9ec-b16e796f8292" providerId="ADAL" clId="{12DE51F9-D289-4C28-AD52-717823253627}" dt="2024-10-21T10:55:21.739" v="4289" actId="1076"/>
          <ac:spMkLst>
            <pc:docMk/>
            <pc:sldMk cId="3133190768" sldId="2147474402"/>
            <ac:spMk id="2" creationId="{7EED19D5-82B7-FDA0-7769-FD67C70341A1}"/>
          </ac:spMkLst>
        </pc:spChg>
        <pc:spChg chg="del">
          <ac:chgData name="Narcis Pica," userId="7ab95714-edbf-49fb-a9ec-b16e796f8292" providerId="ADAL" clId="{12DE51F9-D289-4C28-AD52-717823253627}" dt="2024-10-21T10:51:44.584" v="4174" actId="478"/>
          <ac:spMkLst>
            <pc:docMk/>
            <pc:sldMk cId="3133190768" sldId="2147474402"/>
            <ac:spMk id="8" creationId="{D3A2612A-63A5-6CD7-44D5-5AED6A3370C0}"/>
          </ac:spMkLst>
        </pc:spChg>
        <pc:spChg chg="add del mod">
          <ac:chgData name="Narcis Pica," userId="7ab95714-edbf-49fb-a9ec-b16e796f8292" providerId="ADAL" clId="{12DE51F9-D289-4C28-AD52-717823253627}" dt="2024-10-21T10:52:45.234" v="4184" actId="478"/>
          <ac:spMkLst>
            <pc:docMk/>
            <pc:sldMk cId="3133190768" sldId="2147474402"/>
            <ac:spMk id="15" creationId="{79FCC664-E031-AFF4-F159-C1C0A0D4E854}"/>
          </ac:spMkLst>
        </pc:spChg>
        <pc:spChg chg="mod">
          <ac:chgData name="Narcis Pica," userId="7ab95714-edbf-49fb-a9ec-b16e796f8292" providerId="ADAL" clId="{12DE51F9-D289-4C28-AD52-717823253627}" dt="2024-10-21T10:52:00.410" v="4178"/>
          <ac:spMkLst>
            <pc:docMk/>
            <pc:sldMk cId="3133190768" sldId="2147474402"/>
            <ac:spMk id="17" creationId="{B8D425A8-658D-1DCC-84FB-1FF4B2FBA490}"/>
          </ac:spMkLst>
        </pc:spChg>
        <pc:spChg chg="mod">
          <ac:chgData name="Narcis Pica," userId="7ab95714-edbf-49fb-a9ec-b16e796f8292" providerId="ADAL" clId="{12DE51F9-D289-4C28-AD52-717823253627}" dt="2024-10-21T10:52:00.410" v="4178"/>
          <ac:spMkLst>
            <pc:docMk/>
            <pc:sldMk cId="3133190768" sldId="2147474402"/>
            <ac:spMk id="18" creationId="{405B6BF4-8F4D-5648-0FBC-7E96EFB6DCDB}"/>
          </ac:spMkLst>
        </pc:spChg>
        <pc:spChg chg="mod">
          <ac:chgData name="Narcis Pica," userId="7ab95714-edbf-49fb-a9ec-b16e796f8292" providerId="ADAL" clId="{12DE51F9-D289-4C28-AD52-717823253627}" dt="2024-10-21T11:03:02.102" v="4407" actId="1076"/>
          <ac:spMkLst>
            <pc:docMk/>
            <pc:sldMk cId="3133190768" sldId="2147474402"/>
            <ac:spMk id="20" creationId="{07A1C40F-5AD4-17C5-D8CE-78B9899FFAE6}"/>
          </ac:spMkLst>
        </pc:spChg>
        <pc:spChg chg="mod">
          <ac:chgData name="Narcis Pica," userId="7ab95714-edbf-49fb-a9ec-b16e796f8292" providerId="ADAL" clId="{12DE51F9-D289-4C28-AD52-717823253627}" dt="2024-10-21T10:52:00.410" v="4178"/>
          <ac:spMkLst>
            <pc:docMk/>
            <pc:sldMk cId="3133190768" sldId="2147474402"/>
            <ac:spMk id="24" creationId="{3DFAC506-C2FD-3319-F86A-055FF0B06422}"/>
          </ac:spMkLst>
        </pc:spChg>
        <pc:spChg chg="mod">
          <ac:chgData name="Narcis Pica," userId="7ab95714-edbf-49fb-a9ec-b16e796f8292" providerId="ADAL" clId="{12DE51F9-D289-4C28-AD52-717823253627}" dt="2024-10-21T10:55:36.599" v="4294" actId="20577"/>
          <ac:spMkLst>
            <pc:docMk/>
            <pc:sldMk cId="3133190768" sldId="2147474402"/>
            <ac:spMk id="28" creationId="{6AE9A90C-1F0C-1619-920B-6A95BCA0E4A4}"/>
          </ac:spMkLst>
        </pc:spChg>
        <pc:spChg chg="del mod">
          <ac:chgData name="Narcis Pica," userId="7ab95714-edbf-49fb-a9ec-b16e796f8292" providerId="ADAL" clId="{12DE51F9-D289-4C28-AD52-717823253627}" dt="2024-10-21T10:52:21.824" v="4180" actId="478"/>
          <ac:spMkLst>
            <pc:docMk/>
            <pc:sldMk cId="3133190768" sldId="2147474402"/>
            <ac:spMk id="29" creationId="{43A737C9-4A44-86D1-DE93-57F90C3CF874}"/>
          </ac:spMkLst>
        </pc:spChg>
        <pc:grpChg chg="mod">
          <ac:chgData name="Narcis Pica," userId="7ab95714-edbf-49fb-a9ec-b16e796f8292" providerId="ADAL" clId="{12DE51F9-D289-4C28-AD52-717823253627}" dt="2024-10-21T10:53:02.916" v="4188" actId="1076"/>
          <ac:grpSpMkLst>
            <pc:docMk/>
            <pc:sldMk cId="3133190768" sldId="2147474402"/>
            <ac:grpSpMk id="3" creationId="{9BA7645B-9883-7DBA-0E3F-5DF070A43BB9}"/>
          </ac:grpSpMkLst>
        </pc:grpChg>
        <pc:grpChg chg="add mod">
          <ac:chgData name="Narcis Pica," userId="7ab95714-edbf-49fb-a9ec-b16e796f8292" providerId="ADAL" clId="{12DE51F9-D289-4C28-AD52-717823253627}" dt="2024-10-21T10:52:51.756" v="4185" actId="1076"/>
          <ac:grpSpMkLst>
            <pc:docMk/>
            <pc:sldMk cId="3133190768" sldId="2147474402"/>
            <ac:grpSpMk id="16" creationId="{0EE96E92-FDE4-2A87-CE70-0C381D7C504D}"/>
          </ac:grpSpMkLst>
        </pc:grpChg>
        <pc:grpChg chg="del">
          <ac:chgData name="Narcis Pica," userId="7ab95714-edbf-49fb-a9ec-b16e796f8292" providerId="ADAL" clId="{12DE51F9-D289-4C28-AD52-717823253627}" dt="2024-10-21T10:51:46.475" v="4175" actId="478"/>
          <ac:grpSpMkLst>
            <pc:docMk/>
            <pc:sldMk cId="3133190768" sldId="2147474402"/>
            <ac:grpSpMk id="27" creationId="{978A85E3-4280-ECB3-B488-3C9A29370082}"/>
          </ac:grpSpMkLst>
        </pc:grpChg>
        <pc:picChg chg="mod">
          <ac:chgData name="Narcis Pica," userId="7ab95714-edbf-49fb-a9ec-b16e796f8292" providerId="ADAL" clId="{12DE51F9-D289-4C28-AD52-717823253627}" dt="2024-10-21T10:53:02.916" v="4188" actId="1076"/>
          <ac:picMkLst>
            <pc:docMk/>
            <pc:sldMk cId="3133190768" sldId="2147474402"/>
            <ac:picMk id="12" creationId="{D897CA79-E82C-9500-FEED-37C45DC7C148}"/>
          </ac:picMkLst>
        </pc:picChg>
        <pc:picChg chg="del">
          <ac:chgData name="Narcis Pica," userId="7ab95714-edbf-49fb-a9ec-b16e796f8292" providerId="ADAL" clId="{12DE51F9-D289-4C28-AD52-717823253627}" dt="2024-10-21T10:52:30.724" v="4182" actId="478"/>
          <ac:picMkLst>
            <pc:docMk/>
            <pc:sldMk cId="3133190768" sldId="2147474402"/>
            <ac:picMk id="13" creationId="{59323CE3-C416-5DC6-7E64-3C72A7A2EBE2}"/>
          </ac:picMkLst>
        </pc:picChg>
        <pc:picChg chg="mod">
          <ac:chgData name="Narcis Pica," userId="7ab95714-edbf-49fb-a9ec-b16e796f8292" providerId="ADAL" clId="{12DE51F9-D289-4C28-AD52-717823253627}" dt="2024-10-21T10:53:02.916" v="4188" actId="1076"/>
          <ac:picMkLst>
            <pc:docMk/>
            <pc:sldMk cId="3133190768" sldId="2147474402"/>
            <ac:picMk id="14" creationId="{667E3E2D-018C-3F0E-7181-8B1BB3C0EDC8}"/>
          </ac:picMkLst>
        </pc:picChg>
        <pc:picChg chg="del">
          <ac:chgData name="Narcis Pica," userId="7ab95714-edbf-49fb-a9ec-b16e796f8292" providerId="ADAL" clId="{12DE51F9-D289-4C28-AD52-717823253627}" dt="2024-10-21T10:52:23.356" v="4181" actId="478"/>
          <ac:picMkLst>
            <pc:docMk/>
            <pc:sldMk cId="3133190768" sldId="2147474402"/>
            <ac:picMk id="19" creationId="{3FEC14EF-AAF5-77B4-FD6E-0BAAFD6D9484}"/>
          </ac:picMkLst>
        </pc:picChg>
        <pc:picChg chg="add mod">
          <ac:chgData name="Narcis Pica," userId="7ab95714-edbf-49fb-a9ec-b16e796f8292" providerId="ADAL" clId="{12DE51F9-D289-4C28-AD52-717823253627}" dt="2024-10-21T10:54:03.739" v="4199" actId="1076"/>
          <ac:picMkLst>
            <pc:docMk/>
            <pc:sldMk cId="3133190768" sldId="2147474402"/>
            <ac:picMk id="25" creationId="{72EF4468-B431-FE09-2EE1-D236B5FEAFB7}"/>
          </ac:picMkLst>
        </pc:picChg>
        <pc:picChg chg="add mod">
          <ac:chgData name="Narcis Pica," userId="7ab95714-edbf-49fb-a9ec-b16e796f8292" providerId="ADAL" clId="{12DE51F9-D289-4C28-AD52-717823253627}" dt="2024-10-21T10:53:58.879" v="4198" actId="1076"/>
          <ac:picMkLst>
            <pc:docMk/>
            <pc:sldMk cId="3133190768" sldId="2147474402"/>
            <ac:picMk id="30" creationId="{0F448FCE-5086-57D6-98B3-F9EE8F38B377}"/>
          </ac:picMkLst>
        </pc:picChg>
      </pc:sldChg>
      <pc:sldChg chg="addSp delSp modSp add mod modAnim">
        <pc:chgData name="Narcis Pica," userId="7ab95714-edbf-49fb-a9ec-b16e796f8292" providerId="ADAL" clId="{12DE51F9-D289-4C28-AD52-717823253627}" dt="2024-10-21T11:23:16.567" v="4627"/>
        <pc:sldMkLst>
          <pc:docMk/>
          <pc:sldMk cId="1381592196" sldId="2147474403"/>
        </pc:sldMkLst>
        <pc:spChg chg="del">
          <ac:chgData name="Narcis Pica," userId="7ab95714-edbf-49fb-a9ec-b16e796f8292" providerId="ADAL" clId="{12DE51F9-D289-4C28-AD52-717823253627}" dt="2024-10-21T11:10:07.074" v="4562" actId="478"/>
          <ac:spMkLst>
            <pc:docMk/>
            <pc:sldMk cId="1381592196" sldId="2147474403"/>
            <ac:spMk id="2" creationId="{C623FBD2-9FDB-CEFC-65B3-D3A1539A5C4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" creationId="{33B0FF2F-A724-60B2-6660-0986CCBAA7C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" creationId="{6797A58C-2575-A792-6F8F-73B475DCF25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" creationId="{6548182F-A24F-7FD4-06D9-F624ACD166B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" creationId="{54101B73-292D-7DA3-5E11-48E8EE3D17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" creationId="{1DEA0198-05CB-5ACB-30E8-1C72D6BEEA1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" creationId="{DF294547-E767-F813-5F3F-23CAB0AB35E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" creationId="{6EC8A7DB-D134-9777-484C-502FB6C9626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" creationId="{F5E2BA11-ECC5-594E-9F24-CA4041FE67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" creationId="{528512DD-2048-2E16-0E37-6A4BAEC8F7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" creationId="{36B9681F-E680-63EA-6A93-2A5E785EA2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" creationId="{5563A6C9-49E4-32BB-C01B-2F3DC4CCF6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" creationId="{225218E9-0156-1345-8336-D3A99165493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" creationId="{89587158-7913-BF1D-782C-D0B92C8015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" creationId="{FEE72BB0-109E-853B-7696-6392BEAAD6E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" creationId="{02B7A3E4-5CF3-9DED-889F-854BCDF5F58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" creationId="{8D8BECB0-B033-3F3A-ED26-38F8D578C6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" creationId="{8B38BCDF-7213-152D-E18E-FFF7CCBD720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" creationId="{B07AA1D7-EF4E-39B6-8460-5B79E3DD337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" creationId="{F1655D26-D704-7582-4B6E-79CFB174BB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" creationId="{42FCF93E-4602-7BD8-02BD-BFC5BC2683E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" creationId="{51842624-737D-577A-C436-4BC3FB375AD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" creationId="{445C63DD-FDEA-3A05-E210-344080E332A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" creationId="{3B1E3344-526E-3F8E-8778-722A4DC6111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" creationId="{C139C406-2E31-2C3F-9C97-FD6ED97F01A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" creationId="{73C00F38-632F-A7C3-05AE-6FD3931FCD4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" creationId="{F8121DC9-3AA8-2734-27BC-2F1652F422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" creationId="{EEAEADFB-C420-79DE-8E06-324413462E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" creationId="{C2E6764F-15A7-6A03-8F64-EB8DCDC13F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" creationId="{4DFB9C2F-349C-E7A5-4264-74AE98B5F9C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" creationId="{B819C94D-A697-EEE2-F414-E23C5812FF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" creationId="{EA76A75C-358C-47EA-2ED5-715BD764351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" creationId="{B3BF0CD3-094B-D371-ED6F-AA4540D5F6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" creationId="{904AEC84-6B27-3677-9EB9-B512102EB38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" creationId="{E7DD0DD8-D339-E4D1-374D-D6ACCA48A14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" creationId="{71861B8D-9712-E010-2D83-2FDA087BEA5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" creationId="{86BEB067-6C8E-E1EC-74E5-8AA4AF69DE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" creationId="{FC9B36AC-80CE-DAFE-AAB2-DC661C2ACA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" creationId="{3F12BDE8-0383-1BE6-9948-0FA07FBDA2E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" creationId="{72B5DF0F-64AD-5B47-6D22-83B74A570C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" creationId="{8D4626BB-E83C-C336-4F26-E0613B87E8D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" creationId="{DF2DDC63-DCCD-D74C-1D65-8AB2697EBF7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" creationId="{B7130AD0-AFD9-1C0D-106F-C8E0EF96E3D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" creationId="{F0CE4C2F-9BC2-335F-6380-4D91BDDAEC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" creationId="{4D3848E6-F3F9-ECFC-8A30-63FBD4C2869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" creationId="{A0908A1B-04C2-F6CC-A095-6465B7DF2E4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" creationId="{5A0913E2-88E8-4B2F-8791-6996E294C8E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" creationId="{9F180ED8-6DCD-3A45-0902-2C3578E5F70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" creationId="{D74A8DC9-B331-DDEE-A284-1F92D5680CC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" creationId="{1270E8E0-8D7D-9CE3-F361-6738CE87FC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" creationId="{284BCFAD-FD63-4488-41BD-02CF5ACB89A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" creationId="{016684EA-6B31-0D5A-0BFF-F83FA659BC2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" creationId="{411182CA-66A0-1930-82FD-A35BB6908FF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" creationId="{01F8A53F-EAAC-60F5-2710-9BECC5D67E7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" creationId="{EC157583-2CA6-30DC-C017-92B95E70779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" creationId="{6CE1B68F-322E-2803-EA3A-54CFE0E94B7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" creationId="{FDF89370-7969-AFC5-FD4B-ECC3856FFDF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" creationId="{5C05EB1B-C449-FBC4-8838-806D204921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" creationId="{23C23BEE-AF09-D48E-6834-55C17431B16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" creationId="{EEFB787C-2398-EE24-8476-CE8BED56342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" creationId="{AD734340-9C73-2929-D3F4-B35E447E2DC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" creationId="{A4D6633C-BC8B-8FBD-8E6F-1881BC8DE6C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" creationId="{303744BE-5C6A-9364-C609-EF7BA279EEE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" creationId="{041C8A39-A0D0-BE06-B036-59D6D9FDD7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" creationId="{13A67273-A5A5-49A4-ED6C-CF209E64327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" creationId="{41DD4DDA-EB22-63FD-CDF3-1F658FB7BFC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" creationId="{94CD1181-B394-C616-3A70-1AEC82A6317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" creationId="{7918B6CF-1FFD-D60D-B40B-5658BC0C1D3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" creationId="{5B5E2B78-6FDF-4AAC-34CF-46E4AA2FB42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" creationId="{DDDECE53-797A-930C-2B79-8E4827F9B68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" creationId="{4DA688EA-003B-D231-AC90-108ACC5B5FC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" creationId="{81B0A869-7E23-B6A2-D70D-FD61AF53CC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5" creationId="{76F4FB72-2CBB-8834-0374-A4583FB29E6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6" creationId="{DB3513EF-0B60-D224-1B2C-9773BE33311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7" creationId="{F27821BF-280D-F990-6104-66EFD02AF3E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8" creationId="{3F6D51E0-2AD3-38C1-B930-84FBC7C3CB4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9" creationId="{B3C7AE61-2F3D-A7C0-7C6B-FECA821C72E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0" creationId="{6B14D3F6-5C07-0280-3DC9-A176C609E9E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1" creationId="{664AFB39-7671-86D5-8DEB-6085C15F86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2" creationId="{282BA737-1F92-9387-8259-745644CEF16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3" creationId="{A638C1F3-1C4B-C2B5-E59F-C811A5BF271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4" creationId="{D7ACA5FD-4DAB-7FA1-A736-DA52A747EA1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5" creationId="{7631949F-2446-E5FA-E0C6-5CDFC1FC6EA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6" creationId="{21D158A0-BD29-5548-5754-E7DBDAB9F65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7" creationId="{66686063-4998-AADF-AA7C-0D344D277A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8" creationId="{6180A3D8-937C-3405-456F-3BB3F5F4B3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99" creationId="{A3A967D0-F5E1-E60E-BF5A-11CBF9A11A9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0" creationId="{C3338936-A874-B68F-C6CB-B64C71F614B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1" creationId="{2F1F35C4-75B5-A21D-FA58-B69B52CB7E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2" creationId="{A6FE0789-1BD5-DF2B-C2CD-B80655C5115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3" creationId="{03021959-86AA-7EA9-F185-6EB1008FE50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4" creationId="{A349B100-CB8F-233A-F15D-AA1F227505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5" creationId="{3327312C-B0AE-F7B9-02B1-9D0CC626441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6" creationId="{A51DD916-6A90-A7D6-619C-6416EE719A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7" creationId="{9684745D-8C40-0D16-7927-15522CB4EC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8" creationId="{51EB8770-6D50-1C62-CCC1-970CD34C26F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09" creationId="{7B07EF23-0F50-3BAD-E3F7-DFB094A3D03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0" creationId="{C51E2176-4D96-542F-A498-0A3576AFB89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1" creationId="{11D29FF0-E0D7-ED2B-5839-B0F6AC51364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2" creationId="{103384A3-FDC0-9AE8-FFB7-BFFA85ECCE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3" creationId="{D0DD7D8A-D4C1-25EE-1F59-F4F3FECD152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4" creationId="{51D56937-688B-D1A8-3BBB-AA3FC5CED2C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5" creationId="{030F10B0-1A87-7498-63B7-4AA8CC21113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6" creationId="{B0CEC3F1-46E9-59AB-A53F-1A5D65CB24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7" creationId="{D49F0676-7D6C-C0FE-C977-E284CD834F4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8" creationId="{447B1088-5A46-6E95-B9F4-C95B088633C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19" creationId="{B2EBB291-347C-0153-E221-29ED2E684E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0" creationId="{10E73F98-B15A-53E8-9446-C1A0E6D1B47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1" creationId="{0F6638B8-DF23-7C12-E0BA-16ABAB7EFCB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2" creationId="{274F540E-5BFF-A7BA-DDF7-14AE73A43C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3" creationId="{2D134A6C-CB5F-E16E-AF9B-6237C516852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4" creationId="{A13C0926-C5D5-3DEA-9338-ECB96064C2E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5" creationId="{38B8E845-9438-1A94-9709-3293146F9FC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6" creationId="{7DCBF390-7AF0-15AC-B43E-9903F58D233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7" creationId="{8CEEDFD2-E6A7-574D-6957-6F607DC0F5E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8" creationId="{19912C54-CE24-1238-F0B7-88326E9C3DF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29" creationId="{2B8E3818-8499-8BB4-5DDD-39996F74171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0" creationId="{49976B04-8D4F-FCE1-29A8-219C0C5811B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1" creationId="{3F4D76C9-6AE7-6A14-ABD4-12EAC852FDD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2" creationId="{5651FA18-98CD-4B4A-CF4C-FCD361B0A9B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3" creationId="{36CC69B9-3EEA-7426-463B-CF008A33E72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4" creationId="{204DA301-D447-0387-C520-518977C458D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5" creationId="{450C9987-7EF6-CDDB-6A3C-6B7187F779A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6" creationId="{3A9F456D-E09B-D51E-F19C-67A7A83B80C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7" creationId="{68B597FF-3A02-DAB6-D00B-C0BEFEC9EBB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8" creationId="{8CBFFEBE-43B8-0B7D-9108-92CADAB9B6D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39" creationId="{F8790A90-B127-1B55-110C-65707998944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0" creationId="{12DC6147-7FD4-9642-0CFA-009D27287E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1" creationId="{3634B2D2-7C6E-D0FD-68D4-B7453F91F4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2" creationId="{FA762E76-BC00-0CF7-1612-BD23DFAD35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3" creationId="{0DC364C0-CA44-640B-A337-DBE6E0816A7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4" creationId="{80A2EC7F-B39C-20C9-BA9D-4462CA34D80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5" creationId="{78FCA840-2ACC-D254-335E-656584DA080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6" creationId="{FFA33BDF-D64A-3EF4-F6D0-CC9D6DDAD9D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7" creationId="{E554FADA-F8A2-C8B0-96FF-A1970B816E2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8" creationId="{1F016176-EAF2-BA48-8403-830E5BA8412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49" creationId="{98E70542-EE49-A2D7-2872-4A00ADAD16B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0" creationId="{A335233A-B77F-559C-685A-49495F8BBAE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1" creationId="{842D688F-9BB7-6D12-3FA9-D8E02360A09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2" creationId="{AEE5F99B-A14B-2597-9F5E-AEA1DCF8839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3" creationId="{11065159-8001-45DE-D0D6-71ECF6ABE2D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4" creationId="{ECA239AF-FE8B-6C7E-9AFE-D4070086D98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5" creationId="{8EBD35CA-558E-CB1A-26B9-7FB3AF28BA4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6" creationId="{1A2E7792-5D2B-0801-16C7-3550B5DBED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7" creationId="{6C0FD3A5-886E-F8E3-9D78-BDAFD02B678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8" creationId="{4BBB233D-241E-A04F-A04D-C9F362CA044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59" creationId="{A66E2AAB-5C27-3BB3-4992-E5B18F33463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0" creationId="{7A6F024B-20ED-EBE0-9AAA-5CC9CD16660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1" creationId="{AB600418-5505-8F0D-30A7-FCAD0473E85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2" creationId="{305BDACF-A684-382D-789C-F39248ED04C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3" creationId="{9FF9C337-D8BD-D23C-292C-125D2509FF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4" creationId="{79D30ECE-BFF4-FCA2-8D87-608A522877B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5" creationId="{9891CCBE-561B-5554-DEC2-EEC1BEAE579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6" creationId="{92A30C39-DBF1-05DE-8DA0-ACC7C36773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7" creationId="{FF7D607C-D584-5731-5C25-0BFB4D512D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8" creationId="{7C544376-85B7-8EE8-A97D-56FAD8EF20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69" creationId="{80F8904A-DB35-D89C-9025-57D66BAF14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0" creationId="{C90BB06E-83F4-99DA-0848-481FCA8629E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1" creationId="{EADEAE41-F0DE-7F6F-106E-03F1B9AAD2D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2" creationId="{F49AD886-2729-6E28-5E67-8CB1627344E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3" creationId="{FCD27428-2DBD-19AE-A708-70970964FB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4" creationId="{DFEC1FD5-01BD-3414-4DA4-A5D631DCA92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5" creationId="{CB8E60B9-1162-4220-367A-1177C83C39F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6" creationId="{D4EC759B-F385-1A6F-2DC2-341D04B161D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7" creationId="{89112C98-6DD5-3909-DB0C-E1A60C891F4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8" creationId="{6E727977-A20C-DE8E-185B-3B9BA086F94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79" creationId="{229730FE-EBBF-D5FE-769E-F54372EAF80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0" creationId="{8C5266AE-33F0-368F-DB50-F0593B71D18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1" creationId="{965D78EB-2B6B-6C9B-461C-6A7E5EA0AF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2" creationId="{96268830-D242-EBCF-7C35-B0CD40DBB2D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3" creationId="{66DA6DEE-BF80-C6AA-3658-63A63CA4342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4" creationId="{D3B7020C-67EB-90AB-9527-DF1B52D3B5E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5" creationId="{20A15B53-2AE7-5699-1F5F-9AA08B35B57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6" creationId="{2F665A6B-6F7C-4C2D-509B-CDC71280B6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7" creationId="{562FAE7C-70BA-5F0F-25D2-FD0CAC0E177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8" creationId="{A793EE49-936A-EA4A-7DBD-B4EA969558A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89" creationId="{9007EEE7-92B3-8C2C-67CA-4555B33D662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0" creationId="{DF3E57A2-BC0A-F211-7D5B-919FA6D0D35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1" creationId="{F5F27B77-6990-5773-668A-5CB47B3AB77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2" creationId="{F6FEA107-579B-0B40-3A1C-647B4429DCC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3" creationId="{51CEA1C7-B30C-A33A-894D-BC7333A8FA0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4" creationId="{44185B64-76C3-77BB-7D18-2D0DD95228B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5" creationId="{078E4846-AEA1-2FE1-6065-08AEA8EA9B1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6" creationId="{8657E73C-842F-26FC-5602-F93C057ED8A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7" creationId="{B22C6CAC-B332-5751-E244-07440258DD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8" creationId="{8DC846CC-019B-35D1-E28A-4CA5A46209B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199" creationId="{3E03D2DC-F495-FBB1-23C3-A0DFFBDADF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0" creationId="{F4DE4E49-34F5-BCBC-EDCB-15860CEE425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1" creationId="{F6DC85DF-40F7-53F0-6BB2-D1CBB96091B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2" creationId="{092178FE-BE4A-7961-3CC7-EC732796129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3" creationId="{D09A693D-099A-F105-5D1C-174CC7B710C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4" creationId="{7F0E5C4D-1917-EFAE-A991-4B2A2217A75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5" creationId="{9A22D892-A3E2-CF30-6B4C-92C6D09A071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6" creationId="{8D7D1F5E-82DB-F7C9-B924-4A8C7F90072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7" creationId="{66A4676F-B9CD-BADE-F252-B5B618002A5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8" creationId="{AE65C86A-9434-47B4-A731-4EC09825501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09" creationId="{89AC98FC-4194-8682-178B-43D6E2803F4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0" creationId="{68254A29-0AA4-A7CD-4DE2-86D18DBE420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1" creationId="{902665B4-F211-B3F1-043B-7B896E5FDF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2" creationId="{5DDC9AE4-5F8A-5BE7-A954-B5BDABD920A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3" creationId="{AA8B80B7-C3A3-D71E-C483-78565068AA9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4" creationId="{63A0612B-F1D3-6C34-9A61-10CFFD5A10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5" creationId="{8209BC70-27EC-3BA2-A95D-7689FE61AE3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6" creationId="{FC5684ED-7CB8-CBD8-20B2-AE00671EDF1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7" creationId="{920C6A61-D74D-B9F8-C1AB-8A8B824112D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8" creationId="{EDD1AE1D-38A6-F7E3-56B2-EFEFFEA40DE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19" creationId="{09C29CAA-54EA-D3C2-5378-5EC6DA20177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0" creationId="{DFD1A7B2-E6B1-74A5-3EBE-CEA0564F5C7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1" creationId="{4BF08C11-BE49-65E8-2DC2-7EE2EE803C9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2" creationId="{FF26A5D5-A212-D942-D7AC-CFBC481AD44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3" creationId="{D6CD9CF9-D5CA-E9C0-45E6-01CD1E37166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4" creationId="{36BFC8AF-4AC0-85F0-0733-F10E6AA465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5" creationId="{07C7DAA3-7EC0-E722-B3F0-F83502D684A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6" creationId="{E8A1E60F-EDA0-A227-B96F-19500B9303B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7" creationId="{50DA634E-A008-361F-F69C-6A4A21ED502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8" creationId="{E3FC84DA-DBBD-82DF-5834-459BA7649AC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29" creationId="{8A71993C-F450-427B-C265-1FEEF7D188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0" creationId="{E98CC3B9-FF51-1B07-0F44-7FFD5FC734C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1" creationId="{78ECA330-F815-25D7-3395-B0B1DC864B7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2" creationId="{90F6A213-688C-7E7B-4737-73F559BABF0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3" creationId="{901B60F3-914A-D718-9EEE-0947DDE5800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4" creationId="{1181FB8D-8B43-DC01-A5A5-78B63E4865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5" creationId="{FB4DC6C9-0C52-0FF1-18B5-981799EDFBE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6" creationId="{A1B3C963-F198-1EE9-CE35-DE5B27950AB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7" creationId="{4E8F1903-A543-40D6-E4BE-E7CD8E3BC5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8" creationId="{F104454E-EE3B-0640-8E6D-4FB5BBA72AC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39" creationId="{CBAE5F7E-F329-48BD-2A1A-89D82915AF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0" creationId="{5481FC82-1546-0E97-4BDF-1BFEA7FF1C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1" creationId="{D4F9295A-7FCA-7A3C-6EDF-1D8C1FE9732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2" creationId="{F55A126F-3001-D30B-3C69-4AE85604362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3" creationId="{2AF217DA-195C-F780-54D0-D76EBB0FF68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4" creationId="{24914693-D0F2-886E-01D1-FE40BEC835F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5" creationId="{DD263041-335E-1912-3943-14C494D830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6" creationId="{EBE77FF7-F00F-23A8-5B61-D6FC9135BE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7" creationId="{96F5CCD6-8C0E-93CC-7B47-51103A4F079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8" creationId="{2796C157-B886-D69A-35E7-9F7B5BD104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49" creationId="{B8F11910-53F0-B6D3-9509-DB6F42557DD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0" creationId="{0DE3C9B1-AB13-9A0C-7B7E-95B8AD65AF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1" creationId="{CB5E01E8-CF29-9CA4-A9A4-19BBECB980F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2" creationId="{2D93192F-0DDD-F0EE-A073-F4F2F56F0FF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3" creationId="{35A09390-CA81-86AC-944B-85A7542ED29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4" creationId="{CA1842CB-61A6-D160-321C-AFCA8484C06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5" creationId="{2579D86B-6E22-624B-C936-CCE6805D45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6" creationId="{5C2ED152-E758-BE86-7B72-E88AD1B1C77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7" creationId="{10E852B9-7E94-785D-038D-92753DE35FB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8" creationId="{B62DF3C5-23AF-8240-A7F7-8DC78FABDA8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59" creationId="{5A134713-F6CA-0014-2D9F-61F9C9B707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0" creationId="{F3D93934-C258-BE3D-D7F1-CF5AC2ED94A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1" creationId="{D933EBA1-2D61-0822-3192-0AE7564F539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2" creationId="{DCA667A8-6847-A496-778B-0385A9CABAA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3" creationId="{FB76FACC-AD56-987C-8EDC-A1ACA19D212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4" creationId="{066A1EF0-22A3-1C2F-FC55-E0849F4AC8D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5" creationId="{4A68D6FC-E904-9574-76B4-4D4E190A19B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6" creationId="{13D79EDD-9DDB-0D95-0197-4C873263630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7" creationId="{4C92DA3A-1711-C6B1-CB77-1A352B20E84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8" creationId="{AE8CB28E-690F-33AE-E406-A657A742B22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69" creationId="{3BB8759B-1C20-02E2-43DC-01ABD960988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0" creationId="{C3E3A08A-5906-D51A-E049-E7FB0E80495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1" creationId="{24846041-0A75-D2C1-E9D0-BF6E57E70FD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2" creationId="{3B410166-F657-0C54-BF8C-7F3FFA77052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3" creationId="{931F7DE7-8D68-5A0B-22E0-AB02C12EC54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4" creationId="{8CC1AF71-5973-B6EF-6722-072D0B3DE53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5" creationId="{31670766-4EB1-5CA5-BA1C-C8A3CB338D3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6" creationId="{492EC71E-0C69-C495-888B-83D3E5F48D4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7" creationId="{3DA93549-6313-EB33-14D4-482C4FBE124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8" creationId="{DEE4B9E7-F250-CBA6-7291-D101112B564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79" creationId="{5362839B-4E4C-E5F0-ECFD-17EA7E55468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0" creationId="{13668A21-B784-00BB-88E1-E229E119606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1" creationId="{7809EBE2-5319-2969-688C-42DFE9FDAC5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2" creationId="{450CD1A0-604D-13C2-F7D0-B4B5E3D4E8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3" creationId="{15F57BE8-25EB-D3E9-400D-AA1E4BD5C9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4" creationId="{AE2E17DE-5678-6393-5BE4-AC4F83E8224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5" creationId="{E2B04EE2-1013-0D9E-A2EA-D4731B6F0C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6" creationId="{97ED1CC7-F04E-4ED5-4AEC-7759D90C275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7" creationId="{4ECC8B92-9267-99E0-91C9-8F9B71E652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8" creationId="{AB9D25E4-6E67-F6DC-BCFC-F3F6D6E2641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89" creationId="{33F2E8C5-D73D-6FD1-85B5-CC028730C1E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0" creationId="{24BFBA21-0A10-116F-8609-90341645B5F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1" creationId="{1774289E-8B9B-D802-D5E4-8DBC8A44B30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2" creationId="{6EEC9AAD-8E0C-695D-DCF2-0F672DCC953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3" creationId="{A0AFBF0B-C8D0-9CAA-5CC2-7979582CFBC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4" creationId="{F8264329-89DA-71F6-3194-43F33D5B48D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5" creationId="{77B08021-16AC-1EDE-D882-C0CED5C6CB0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6" creationId="{551BE374-24B8-1F2A-4CF6-CDC2E918AF6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7" creationId="{3E2A139C-3D4A-4EE4-5A74-0393ACEECB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8" creationId="{9246F65D-2EF9-7545-ACDE-89A2760D985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299" creationId="{1FA5DD59-0351-06A5-2F89-BC863B30C2F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0" creationId="{ED32C64A-7F32-7042-F891-9B64A7E17B1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1" creationId="{9D560AE2-1EC1-FFA8-F2AA-D0F5654334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2" creationId="{2D65896D-8768-6320-378C-6125412ECA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3" creationId="{8118FC9E-B702-62B5-6027-DCDD2BC45C9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4" creationId="{F8FFA7F0-3EE2-1FF3-8BD5-7BFAB270933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5" creationId="{6031E537-1228-6B4D-17B6-7322552356B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6" creationId="{C5B143FA-8F3F-35C5-4DBD-F1DB35BFE2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7" creationId="{79A8EE02-48AC-5C2A-61AD-1FC99F6D616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8" creationId="{1F708E41-9CCA-E5E2-0FA7-A6151A639EA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09" creationId="{7534D0F6-C53A-3212-9F5D-26BEA4484C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0" creationId="{1A2CFCA1-6986-2564-F064-433EEBC2E21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1" creationId="{793C8945-5674-3BB0-53E8-893A8F26BD7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2" creationId="{E813194E-915D-1C83-F6C2-4043266186D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3" creationId="{6B679563-8232-0C76-80C6-F255F6C706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4" creationId="{DBF99685-8C51-7F35-BF8B-6BF5D6249C9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5" creationId="{1814FFAE-65B2-8B2E-A310-925A3778F93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6" creationId="{D2BC7225-11E1-9B6B-9099-FEB864D1D0E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7" creationId="{480761AB-73C5-BE51-8297-CD0F9111897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8" creationId="{A0E8956F-D81E-E5C5-9D48-E939921C115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19" creationId="{F9D709A2-3402-990D-32FA-A1AD925A2DA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0" creationId="{D1B55D38-A8A3-811A-3C4C-CA255992BD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1" creationId="{FB80F25E-A785-58ED-2C2D-49B85D0579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2" creationId="{69D33078-6AB5-AA22-6E7E-775A9EC853D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3" creationId="{ABD6DF14-3407-479A-6AC0-5F23E77924A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4" creationId="{CFD051D5-C9A7-F870-335A-47F89BF320B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5" creationId="{04D0FACE-5DC4-9F4B-A310-1BBEFD3BB9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6" creationId="{38351C3C-317B-53AF-58F0-88F6AFE7BAA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7" creationId="{71E7FE10-327C-7708-A287-72544E9295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8" creationId="{BF1382B9-FCF4-34C2-A616-B516BB8365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29" creationId="{9611CC47-99A7-11C6-66BC-67C2239ED12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0" creationId="{84CAFB79-78C1-7BE3-0EF4-3859B71E4F7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1" creationId="{6920EF2F-FAF0-6E94-AFBE-65ADFD3F9A7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2" creationId="{F00AB854-2CAF-C9D1-5F58-61117F9C21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3" creationId="{BCCB2986-8196-4599-17A9-BE96C11A9ED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4" creationId="{DD458A57-E81D-97BA-AF93-FC04CDF2C7D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5" creationId="{44087661-0BED-B14A-16A2-36DA886963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6" creationId="{F7828607-3B9B-3569-BB71-DAFD2C8EEE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7" creationId="{792E8F50-38E5-C4E7-BDB0-5B9A2C3883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8" creationId="{8AD0DEB9-FCF6-F1D7-F496-233BB0BAF3F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39" creationId="{13E11A7B-EF8D-733F-3C52-324146841DF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0" creationId="{8F947C4C-178A-D034-1B39-B05C53B9E7B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1" creationId="{B61D38DC-EF74-F7B5-2050-E47A47ED94C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2" creationId="{2DC56F7B-3D6A-8550-B510-0F179F11BEE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3" creationId="{6BC99AB3-6558-1F1C-3CB2-129F53E0F16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4" creationId="{FC6EE491-F8AF-B98D-E4CD-6F032CFBF44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5" creationId="{A09DFED4-F7C1-B486-76DA-1F3D77D7FB0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6" creationId="{659A6505-3F15-8B53-C1FA-8462B99E4F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7" creationId="{4536A0B3-E1F2-392D-7AD9-F13962D7F17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8" creationId="{CAE88235-A482-CF54-223D-B9B3B4B10D7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49" creationId="{8CD665DB-618F-F846-F3C0-9822EB77EF3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0" creationId="{A8B5EEE3-04FE-4A40-9E7B-F15D2F51E66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1" creationId="{D62768F5-4C38-7FE4-E499-A60D0B2B78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2" creationId="{4B7BF582-CDC3-8D8A-4DF7-CFCB13DC6B5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3" creationId="{D1CA1B44-A782-6219-2769-7B5E20B54F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4" creationId="{D2E95007-5793-2AEE-DFF9-30603CB6682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5" creationId="{EC956259-4E22-3942-5DA1-C5780B01CE4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6" creationId="{72389E10-F3B2-A7B9-6C3D-355685301CB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7" creationId="{F25C64C0-0AC3-4BDD-9E9E-1674BDF08C3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8" creationId="{3FA95DA4-093F-C15A-3DCC-D45AE7AB1D7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59" creationId="{96FC10E2-6842-99CF-772D-DCCDEA8E37A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0" creationId="{7AB98D40-74B1-718D-8099-48D1CBFCB36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1" creationId="{BC5D5E5A-CEDB-9662-48D7-089D04E330A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2" creationId="{78C7990B-23CD-FA73-F866-3ADB4E81C8C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3" creationId="{B5518819-8AEA-3DC7-EEF5-D8E76594C8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4" creationId="{E64B6E1D-3651-6CD7-E9C1-413B084C1CE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5" creationId="{27E7A735-1287-32BB-5469-7A825CFF6AD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6" creationId="{68B3A9B0-BB01-4C97-4AAC-32F1D62F16D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7" creationId="{4F556290-9BB8-8EA2-ED04-1A516A889E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8" creationId="{19C486F1-F717-6839-B94D-234C5A36568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69" creationId="{00F0BC12-EE5B-7B4F-B8EF-9042F0D844A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0" creationId="{5CF28085-4109-9D30-9DF0-68787A4700C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1" creationId="{AC01F98D-14B6-EFF4-A50A-22A9028FA38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2" creationId="{C646B4B1-9BF6-18B8-3474-E41E6647D3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3" creationId="{3840CAE6-F2EB-5E66-8A96-8D73B3C27F0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4" creationId="{FAD1CE1D-2244-8124-1D0B-424AF0BF46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5" creationId="{30FD7E43-BAC5-C2CB-3CDB-7910E4243A1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6" creationId="{A6AA61C1-F487-9999-2FDB-7F45652A4D9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7" creationId="{B10EC830-29C5-BE76-3868-F59A397D54E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8" creationId="{E863119D-D2EF-33DF-BEEE-0383232001D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79" creationId="{4E8AE232-EE59-E4E5-78F6-6C63E03F35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0" creationId="{906D19CE-AA3C-E15A-86EE-22E5E183FD4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1" creationId="{08F58133-3039-54A7-BFF6-8F113B5160C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2" creationId="{E828A871-47E7-EFBB-13D6-2E030CCD191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3" creationId="{42E74075-CA84-D2DB-8905-BD9EA623D50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4" creationId="{8F37D031-BAD6-EA0C-4337-CCA534AFF64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5" creationId="{55C84CFC-E103-A1EB-97D9-9437AFA520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6" creationId="{BCDC7347-1C69-9BB4-D712-01EA826616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7" creationId="{44AED517-29AD-C7DB-A35C-DF17E3E3A6D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8" creationId="{435AD98E-5997-4A6A-1140-E97258429D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89" creationId="{EEEE0882-E2F6-CD92-09FE-056525497EA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0" creationId="{B4CC33F8-341A-4DF4-5A54-1E1B32AC743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1" creationId="{95B408AC-E3D0-0B18-2CD7-0EFAD832F29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2" creationId="{8F8091A9-1E83-8833-0A0F-8AE9374F75D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3" creationId="{15F42EFC-AC34-7CF9-4702-04944FD13D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4" creationId="{68E16CC5-AA60-6A3D-FE3B-114584DEB2D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5" creationId="{7798076A-A305-886F-98FE-C991B9F3EC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6" creationId="{D3B9311A-E55D-1874-B2B5-3D940945A1D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7" creationId="{33C3A95E-4D0E-4A49-E23D-33B8884404A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8" creationId="{A704A29B-9764-7C18-AA0C-882CAD50175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399" creationId="{8B636A27-1DAD-2BF2-10AB-99D50E55DA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0" creationId="{97A5933B-BB9E-3F9D-700C-4184C56145B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1" creationId="{303254A4-2DFD-7FB1-2F25-38F56D276EF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2" creationId="{54F86370-9B9D-7583-A3DC-D1DFCA84C70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3" creationId="{33760231-60F3-0382-7365-6CE6B04654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4" creationId="{4BEFD64D-679A-EDA5-3F04-C86B8BD8D91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5" creationId="{4F379C4C-7321-105B-B69A-78C76935EB9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6" creationId="{D806E5DA-3BAC-ED01-7E42-841F02827B3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7" creationId="{546505FA-68AF-875F-350B-04ABD82E46B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8" creationId="{8A5914BA-AF9A-1F9F-CF28-C724B62CC70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09" creationId="{B9B0ECE9-B758-97A9-EE64-6E0808CC9A6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0" creationId="{488E8734-88E9-58FB-496E-F8F4B5C36BE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1" creationId="{51EB28EE-239B-28C4-72CB-5C14518EC94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2" creationId="{1D231AA7-F052-D5BA-1512-A671411B20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3" creationId="{6BA5F5F4-E44D-E613-A980-FA26B621B1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4" creationId="{1356056A-079C-561C-6C5F-ABD4D6DF26B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5" creationId="{1AFA6AE4-EEF8-3191-F70A-404BB8AD334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6" creationId="{95977D19-BE73-939C-A2F0-1D50DD0235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7" creationId="{2E341257-376C-081D-D623-CA41373104B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8" creationId="{00FC2160-3388-DD4B-E883-703CC836799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19" creationId="{A1474759-2616-B591-9038-C84D6CC430E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0" creationId="{12F30F14-0EDD-4C35-FE6B-610806B587D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1" creationId="{94D6CE43-C312-DB26-0F09-CE89F1C4841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2" creationId="{844E2DF7-9CF2-98B5-B676-E4873712B0C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3" creationId="{FF5B7EC7-74BD-C138-FE14-8E4E080FCCB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4" creationId="{11758348-69AD-45BC-EB19-F8DF8B6D30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5" creationId="{9FAAC52E-86C2-5FE8-19EF-E847E088586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6" creationId="{91224BDD-BFB3-D30D-F811-E7F0F40838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7" creationId="{FF49801F-7B3B-EDD0-EB45-E0A3815D9A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8" creationId="{BB9E18DB-260F-B913-A4C5-27D79F6F1D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29" creationId="{E01BCCBF-6693-8534-AACB-F82577E74D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0" creationId="{C9DA5626-45F2-F2F2-424F-273FE2AD8B6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1" creationId="{B0EC94D5-2472-B775-E7AD-1AC62F58B55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2" creationId="{8F3267DB-2D46-4D0A-F21C-4947C32B285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3" creationId="{22174FC9-147E-7D78-7590-D117DC85FB2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4" creationId="{2B18A62D-65B6-C2DC-063B-9EC5AE11AF1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5" creationId="{D7E7A514-92BF-3440-C6BF-9707187A40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6" creationId="{B72762E4-8DCA-C9DD-B55C-C5CB20A105D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7" creationId="{568ACF0B-DA29-E5A1-D075-4E51EA0F29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8" creationId="{30AB63AD-B69F-1DA4-C8F1-67D214020BE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39" creationId="{5C19AF01-A87B-63E1-E157-598E70DD76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0" creationId="{23D54C10-2F3D-1AD2-8259-9941AADEC64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1" creationId="{F9BDDC99-B23F-1578-8EA5-9958A9A785D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2" creationId="{195B406D-9223-65DD-51B6-0368A90A13B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3" creationId="{9D974DAA-3677-6D0C-29D0-39F980426C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4" creationId="{0943E4B4-9A5C-FB44-4D76-F513D2DA0BD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5" creationId="{B305044D-7EF9-84C4-8614-351906FC83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6" creationId="{64C0DC23-2ECC-9E48-9BFA-73964FD4F7F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7" creationId="{F7D80059-0689-20BC-FDA0-EE7EBFDB332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8" creationId="{D86E4B9B-F315-F68B-6138-A5065F3CBC8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49" creationId="{34CF0BD6-3D9B-1FD0-DC20-DC9426F5C04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0" creationId="{DFE978B2-5347-21C9-742B-0005D3D83A2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1" creationId="{DDEC9BE7-D87C-54AB-3F96-F6082FF59A9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2" creationId="{C03CDB91-4D7A-0D95-205B-1B488D46B41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3" creationId="{09181D31-612E-14A0-70B3-394B655CC46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4" creationId="{2AF73CA1-F8E1-6249-CC4F-950BFD8DFE0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5" creationId="{B33F3031-43C4-7B81-3D5C-1625522508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6" creationId="{CEA3FB49-4F90-65C0-F271-3F66960197A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7" creationId="{91B5EC48-0456-352B-6380-E620A5625CE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8" creationId="{77D0E4E6-48A0-6E6C-B633-C9336C286B5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59" creationId="{257618AA-E415-CA4B-BAF0-9CFA0BF27C7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0" creationId="{1960737C-5793-98F9-C056-D5AF1057678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1" creationId="{71254E7F-6A37-A6F3-EDFB-D3B36CACE0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2" creationId="{5B583321-25C8-A3FE-F0BB-2D3E680F3B7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3" creationId="{049CB70F-B033-37E2-E154-240A7AE893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4" creationId="{F0A042FC-5BBA-9162-43D4-36DF7F6D627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5" creationId="{24AECF42-725F-1174-2508-3323624D740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6" creationId="{04E964E3-6A26-6796-7CE0-707B40BDAE1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7" creationId="{A073989D-97D6-E53C-0BF6-66CFD49215D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8" creationId="{719B3530-61BA-1AB7-70B5-E864DC3B868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69" creationId="{EC297D15-0DAB-19BA-C859-9BE5A47C599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0" creationId="{37783900-F3F8-489E-B5DC-0A382678DE8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1" creationId="{C94249B1-8275-6BC3-822C-B40C71DF2BD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2" creationId="{4BAB827A-4062-7910-3CF2-702BB5D5751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3" creationId="{98B96E93-C68A-5AAF-9F19-36F3BE3E989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4" creationId="{9FA4E67B-08BF-C0AB-9E18-F6C1AC1F81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5" creationId="{C07086D5-7321-AB6D-69A0-220686B2E94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6" creationId="{137139D3-3531-2EE5-E9EE-7C9BBB9CD39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7" creationId="{89F6BF91-D6BF-804D-8E78-AE204E9EF2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8" creationId="{0AC1576E-6CA3-F657-9C83-4CFD7A17DD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79" creationId="{98B476F6-8C4C-DA9C-9CF5-DB84995F280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0" creationId="{5C9F46D0-47B9-D5AC-DF14-571D809D4F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1" creationId="{F04FBB5A-B636-1435-B240-C16B440DE0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2" creationId="{3E964FEE-D867-BC0E-7B3E-9EB2638D911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3" creationId="{A4D3E9F9-5848-0E9D-4EE6-BCFD41D8ED1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4" creationId="{A7D28530-8E6D-F972-09C1-B540E586B2F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5" creationId="{7507F589-9F09-3C53-92D9-81D76CE19AB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6" creationId="{D0D1FDF1-7F0E-81AF-8E4E-65D8D7194C7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7" creationId="{539C7C64-030C-3A1C-C773-E792BF51C7C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8" creationId="{555CF91A-2A1C-0A1B-70C7-54F5EE6FF1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89" creationId="{905E0F0C-7DD0-D3BF-9430-47F899CBD6D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0" creationId="{1563AE01-96E6-D8C2-8DC9-1844B7071EF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1" creationId="{12F0E9B3-A160-5C5B-7691-2338D83809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2" creationId="{79752937-8EA3-4409-BE20-766866C330E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3" creationId="{4077F5EB-A750-3B24-36C0-2A659BE8991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4" creationId="{C59978E5-117B-D535-B584-15C8C999023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5" creationId="{1586663C-736A-24B5-1994-E3E21F8D157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6" creationId="{AE6FCD47-247F-9075-6DCA-7B751C57A4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7" creationId="{72A52160-9E43-AC9A-11F3-83A769DB24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8" creationId="{301FCBA9-BBFB-8853-23EA-B89678C18B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499" creationId="{DCCA18C3-33EB-A9A9-9CF1-46489537EED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0" creationId="{011E28F9-5686-9E95-39EF-3515A0B1FFB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1" creationId="{4D6A0CB5-531C-BACE-A932-5D411EF40B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2" creationId="{1E50D3FA-0D9E-53F0-F9C3-1B5BFF3437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3" creationId="{D0D5C478-36ED-C99E-2C5C-235D93DE54F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4" creationId="{D3846DA9-8062-3D3C-F442-EB9EE37D626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5" creationId="{5363E334-68CC-DC53-6314-B3534FC90D5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6" creationId="{532D6430-C82F-04D4-6959-4B1F2693283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7" creationId="{67E0F316-8FDB-E7C1-46FD-D949831DE2C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8" creationId="{44FE9A4A-99C2-D34E-5EA0-CC99A8B6F63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09" creationId="{0B83415E-60C3-00B5-D383-31725417489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0" creationId="{D18B4E2A-DA9B-6E8A-603E-892B033D1A9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1" creationId="{67466ADF-EA8D-C266-85E5-13F933F4E8F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2" creationId="{A1C45F78-C87A-9362-0230-8E67E0D778E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3" creationId="{7D30552D-E646-EBFD-4EF7-61DE3838077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4" creationId="{9C169C4C-164B-75F7-E60B-91DE0126A1F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5" creationId="{68F33D42-82DE-910C-5C81-119A8C926EB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6" creationId="{3CF22D39-F03B-441E-FCB1-0C45E5A158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7" creationId="{F6FB523B-D8B9-DD8E-7B1E-90F0622014B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8" creationId="{4E901622-FC64-FB03-AD7F-4250C670F1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19" creationId="{36D306AC-7F77-590A-5D2D-F07781048D4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0" creationId="{6C5677E0-C439-086B-C6B8-93F20923CF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1" creationId="{B1EDD0FD-AAE9-F22A-DAD2-657139E976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2" creationId="{60415E45-9EF2-E46F-327C-E4CC9E043CA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3" creationId="{60A84B0B-6B68-4EC6-FA18-260D22B5F33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4" creationId="{A4AEC39A-7CA3-B3C4-E87A-813E33F4855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5" creationId="{7F6BE024-4FD6-E02D-9F5F-BF5F99EEF26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6" creationId="{D08E60B4-FD26-12CA-F400-B994B749326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7" creationId="{E44B443E-B76B-459E-4EDB-160BDF315F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8" creationId="{6E3D32A7-9EB7-2C76-8D82-A8A60F543A0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29" creationId="{67BC373E-489B-5F93-4A70-A198785CF7E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0" creationId="{D13B33FF-5317-A514-7225-61694AD927B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1" creationId="{50A8914E-0D80-E3C8-51B8-05447190440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2" creationId="{0575ABB2-6C94-54F1-45DA-B1F0FD2A72E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3" creationId="{2C365F7B-EDBC-6556-88B4-68BD97EA524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4" creationId="{A71A2AEB-F5D5-289B-9A7E-58F9DB2428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5" creationId="{7201560E-2419-EBB7-CA1E-8F54C61792A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6" creationId="{FA71EDF1-3E71-ACB5-589A-684EA039064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7" creationId="{A033FB9F-D6F8-9DEB-4663-7DB1AF48C9A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8" creationId="{813C643E-F36D-3DDB-4C68-447383029A7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39" creationId="{1C3B0925-5AE0-330C-B3E8-9C3236EEE4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0" creationId="{9CAB06B1-CDC5-EA6B-603D-AA57FA82C25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1" creationId="{A7D3F7CC-D0E2-2BF9-987F-F62228916CE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2" creationId="{9EC59A0D-A3D7-90CE-89F0-4A58110460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3" creationId="{288E7F5E-ACF1-7AA0-AC20-1F1C56C8AA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4" creationId="{1F6D84F9-4EDB-C99D-F6B1-759FD0C1B86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5" creationId="{C0A36569-7927-1D4E-FC97-A4861B03662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6" creationId="{700C6DC0-AC45-3F0B-D307-C2C34A33A61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7" creationId="{FBF35DAE-3A86-C9E0-7AA6-518476B726E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8" creationId="{D89D139D-2959-6944-F264-1C988AAEE3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49" creationId="{4A186F11-09BE-1C27-5203-1756643328E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0" creationId="{DFE83D35-1E0F-98C7-0E7E-528E05E6FDD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1" creationId="{7BFD87AF-B763-4E9C-5486-D2536D06FFD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2" creationId="{8BBDDCC9-E4A5-AA0C-9E96-ED30FB6ABE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3" creationId="{19BBBB0C-53C7-AE13-8127-821FE7C30EF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4" creationId="{3A5A73E8-5EC4-AEF9-3CD2-11ED09852AF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5" creationId="{293E61D1-3D4D-1D80-18B7-883A34BFB6A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6" creationId="{EFE1270E-1524-829D-7633-D746694BBA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7" creationId="{00328644-4DC8-B46B-3448-28DD7F89DB4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8" creationId="{42E64C60-03C8-DED1-5024-9B4816F31B4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59" creationId="{90F635BB-1E56-A07A-94A0-3D022B1EEAD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0" creationId="{383AFE51-6FBE-F9AF-3440-971FE8FF6DA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1" creationId="{45032F62-F589-ECB1-6B19-CBDC79A570A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2" creationId="{1A3D34C3-BC88-E9AA-C5EC-0689F861C2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3" creationId="{FA258EF8-0DDB-BAD8-9C7F-D41489C0F87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4" creationId="{66CE9AF3-B6A4-D121-DF27-2770673D307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5" creationId="{97A18CB2-AD0E-FA7E-D6B1-8F276A6ED94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6" creationId="{A39DC711-9750-C1AE-6462-E9C2827B8CA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7" creationId="{8A0CD237-ED38-0D54-5CA4-8F9D6669B3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8" creationId="{B1F4FBB6-6F1A-147B-F435-046CFF2F0A9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69" creationId="{BBED4F68-E5B1-BE1E-EB07-6C427B466B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0" creationId="{A1051706-8429-72AE-6E9F-39D828BDCAC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1" creationId="{D157C8D6-81E3-7AD0-D9C2-59CFECB30AF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2" creationId="{3D4CA15D-DB44-A5E3-DEBC-3E3F9756073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3" creationId="{FCAEAA06-5A64-4D08-50C9-8EDA4C51270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4" creationId="{13BAD2B2-BF0E-EB21-CB6A-23E74970B5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5" creationId="{0256F4DE-540A-3CF1-0CC4-05BAE0E1D83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6" creationId="{7A854767-C37E-CBAE-7FD8-5BAA8CF45FA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7" creationId="{4D6D3235-D324-12EF-A9D0-0D68E6880DD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8" creationId="{DCC5D9CA-0D10-0719-7DA2-145CDB4C494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79" creationId="{B95DFCD0-53F5-496B-EF14-C4E992D193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0" creationId="{224AD2C8-4D2F-8EEE-0AAD-6889EF79F3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1" creationId="{D92C3F6F-6661-D606-274B-DDA739A573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2" creationId="{14E91C2E-75F6-EFC9-444F-DB7D3D4863A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3" creationId="{430CD0E4-B45B-07D0-0117-7134169027B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4" creationId="{CDC04EBB-3755-6B98-1C7F-F2159EC00C6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5" creationId="{AB9DC71C-8A0F-03D8-C6BB-F555573C8B9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6" creationId="{383053C9-AD3D-9D42-B209-F46C915E2E8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7" creationId="{6AF3EDBF-8FDB-3CB0-210C-B547275DEA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8" creationId="{8B5142E3-0BFC-C474-DBC0-52802386579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89" creationId="{1151E48C-C4A9-6D55-610D-A82013258CC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0" creationId="{A0DB84BB-2CDC-ACCC-1156-291D6650B31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1" creationId="{CC35F2C9-07C2-9A8E-AFF3-53079DF344D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2" creationId="{914EDEAE-466E-D6F1-1637-C9612673599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3" creationId="{2AB9BA2C-8A31-2D2B-1E5C-31744354156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4" creationId="{C0741238-5D47-F010-6A62-96AE8729AB6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5" creationId="{9C2E381A-A2F0-DF65-0708-C994F3E41C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6" creationId="{FCCC4309-8165-E634-3E38-B0F6DFAF48B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7" creationId="{767DC23F-5E71-5845-6F9E-BB5E7A8D37E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8" creationId="{94FC9F49-82DC-B704-F364-5757605AD2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599" creationId="{36AE2076-89E3-F4C0-F99B-5F308D6A75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0" creationId="{FBCF0D6D-EEA8-F3FD-AD1F-2B83169D75E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1" creationId="{411ED1ED-71E7-1B49-4694-182A17AD5F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2" creationId="{BEC0F90E-C0C0-2340-5297-0CD0624CD2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3" creationId="{F5DC73C6-090C-F980-DE2A-11A62BAD15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4" creationId="{33487863-B08F-0F31-F415-A3FEB56B0F6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5" creationId="{5F03A898-177C-3333-E5E1-9727DD7D757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6" creationId="{1296022D-6D2F-C817-4344-C16BF669E3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7" creationId="{CBD8DB7F-F723-CA85-2E11-0789C33A5D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8" creationId="{0C39E5DE-3672-7EF7-9362-2403AA53880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09" creationId="{7ACE6AD6-1B58-DFBA-C245-07C5A369670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0" creationId="{7BE5DCFF-437F-9CFF-C347-8A9E1B28C52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1" creationId="{B5FCA3FD-38EE-FB8F-B097-99D8DA8004F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2" creationId="{D5A6EB80-2D01-A337-7D3D-CE57E0440E8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3" creationId="{1352B43A-E01D-0ADD-4A4D-26A8E43AD96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4" creationId="{54DBC25C-30FD-1B61-7A1A-97C61DEAFFA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5" creationId="{30C61DD6-BA68-D6DC-EDF8-79923769F9B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6" creationId="{4D1DA56A-BE9F-A2F8-A633-C452765329E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7" creationId="{E239B445-8BA3-8750-8ECF-D3DCADBB15E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8" creationId="{A640F703-5D5F-D0FA-7395-60B25923836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19" creationId="{C9CFEB33-4EE9-58E8-344C-2F2FF16252C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0" creationId="{5F32718B-335E-CBC4-5F4D-6BBF87B4B72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1" creationId="{11994C9D-499D-ABAC-3DA1-BF938FEB22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2" creationId="{9C045A6B-3407-8438-1619-7F94CBA873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3" creationId="{F860E0C7-87C8-AECF-6C24-301BA74886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4" creationId="{D191D5F7-20D7-7A36-0C83-A2502CF7CEE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5" creationId="{81EA9D85-7BD3-DD44-0002-21A2C0FE8FC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6" creationId="{22D9A8C9-3B8D-3456-70DD-52926536877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7" creationId="{0B5A05A4-19EB-7F7E-6D51-D34C8EA0B9C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8" creationId="{D9A54654-AE56-2459-380A-227831BE656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29" creationId="{F93437B2-0CF4-7FC6-F52F-D06BD764FD4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0" creationId="{9632A5DC-7A0B-C270-1474-39FDBED9578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1" creationId="{D7B9F858-0CE9-024E-3A7D-212980DE298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2" creationId="{00DF7650-6720-37D3-841B-D7C282E956F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3" creationId="{D1FC2F02-99AC-3531-98A0-0C82DA81BA4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4" creationId="{CE97EADE-4D5C-1C53-1C29-E0766C25C45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5" creationId="{E8C8AF89-1568-9C8C-A962-F28F95CF75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6" creationId="{D3420DDA-43FC-0EAA-4B70-2DB8FF0FB14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7" creationId="{B799F11E-B896-4355-A26B-683F0C51AD9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8" creationId="{161058D7-F05E-C981-0EAC-C1ECA5B9C1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39" creationId="{2FC1B8F2-454A-412C-F69B-A59D75768B0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0" creationId="{F456C52D-CF7A-0A05-C107-4C034FBBCB2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1" creationId="{D14BD91A-1A37-6768-6057-79BD36B098F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2" creationId="{FCE76E34-A46F-A691-633B-533305BCC7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3" creationId="{35E6D89F-414B-6DEE-5B4F-C404AD09D09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4" creationId="{A5945DFB-B58B-4916-6DC5-143CB90FA7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5" creationId="{7D0ED14C-EF2A-61F7-2260-40612C6925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6" creationId="{2A1E654F-51A3-0729-A081-BB13C3A289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7" creationId="{D56AF657-04BE-4952-7743-12ABD0DD224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8" creationId="{3E739EA9-B9D9-7D37-5455-728C30C4805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49" creationId="{5377A4B7-07ED-4C12-5770-1E50B14754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0" creationId="{19B46F3D-0ADA-8B70-2EBB-4CB31E6960F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1" creationId="{225FC5BC-FF96-91BD-1EA8-EC2E81C368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2" creationId="{770BC397-CD8F-86C7-3D02-4C716F9EB23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3" creationId="{0454FF99-AAC4-3C59-2CE3-DEF9ED76255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4" creationId="{8EDC4F84-4568-D081-360E-C7AC5316DBA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5" creationId="{6004BBEB-A264-6F2B-4D33-2E5DACA2902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6" creationId="{76BA47CD-24A9-A3CF-35F1-172742A5B43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7" creationId="{1C5A17FE-032C-B205-7086-99EC12ED599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8" creationId="{B47E7489-DAF7-0324-4223-F7123DC17BC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59" creationId="{61B05A15-02D1-7656-51D0-762F573560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0" creationId="{B2D108A2-8961-2F0D-EDA3-E38B8596C28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1" creationId="{347780CE-F6E9-409B-7C98-5EE657F4457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2" creationId="{400298E8-AFC0-F5A2-3A01-D2D76C46187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3" creationId="{A3383966-7DEF-B552-7923-A4ABAF4D7C6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4" creationId="{FE9F2EDF-F7E7-07B8-026E-D29B6C8FA86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5" creationId="{20894EED-24EB-37C9-DC43-BAFE4B15A8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6" creationId="{5F283EDB-39AB-85B3-C1AF-C88ED753076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7" creationId="{3B05EE62-56F3-B982-9A8F-0126D22383C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8" creationId="{77E3765F-19A1-39F8-BBA0-39755A874A4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69" creationId="{DC48F71C-C291-D292-020D-CA573FD6688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0" creationId="{19F9C49C-E65D-2225-101B-DEAED350E04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1" creationId="{29785F74-3F2D-7292-CD2C-393CCC62FE8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2" creationId="{CB230B2F-6D19-6094-1752-EEB34086391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3" creationId="{D957DACA-4199-1AFB-15FF-41EECBE649D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4" creationId="{6C766B6F-22E6-4FF7-F186-D577DCD6CDC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5" creationId="{31CD3E34-D27F-132F-6A0A-6144A2CC6D9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6" creationId="{D2C5F3CE-5068-3A95-9E7A-11091C1959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7" creationId="{63A7A3CB-E220-DEE0-1A20-567CC3898AA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8" creationId="{69A5D33F-0E84-D3D1-1C2A-525BD9E172E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79" creationId="{598559DE-EF9B-D5BE-A6E3-BF676C10592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0" creationId="{7ABD677D-73F0-7CBA-0804-C44DD16E40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1" creationId="{3B87DC21-85CD-42C7-B391-6096E8F46EF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2" creationId="{C5761B15-8D5F-F0D8-FBCE-F076EA077EC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3" creationId="{6C22F563-DF92-FB32-DFE2-B2681740EB2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4" creationId="{2E8FEE19-12B1-6405-14C0-DEE4BC0F25C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5" creationId="{7193E71D-FBFE-C7B0-46B6-77F8553F11A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6" creationId="{6E862081-4AD1-B61F-A818-9AA4FE99A73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7" creationId="{1C5DAE9E-8070-5215-1D62-0B873B17473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8" creationId="{78414CE6-9403-57E9-3D7A-4CCCFA335A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89" creationId="{C180BB15-88CF-0F09-A8E2-217DCA2D40D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0" creationId="{57D45041-C796-0A46-7A65-2EEC2436D6E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1" creationId="{64F478D0-B756-AA63-72AB-B038BAD50E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2" creationId="{9CE8D064-357A-3996-FC4D-8F292964B77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3" creationId="{B2298BD9-717C-9472-C4A8-350CB102489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4" creationId="{6A6F4649-E3EC-05DB-4799-0AEC290F2B3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5" creationId="{772BC234-CA8A-FB17-0F37-7DD1D74DBB4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6" creationId="{59FEC34C-ED55-7691-F33C-2CAC06B98CF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7" creationId="{EFFA7735-90D4-C422-37EC-AB56AC5E0C8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8" creationId="{BA86C4CC-E613-7859-E70F-4471C0F7ED3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699" creationId="{9B142E57-0847-4E49-A105-2CCA5DDB487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0" creationId="{2EDF2EDB-F442-EF12-F210-84237E1C317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1" creationId="{2335122C-BF9C-A17A-2FCF-B5C62D748C7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2" creationId="{08C533E4-C24F-5FC4-3FEC-AD787F0D882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3" creationId="{F9BDE92B-0B50-88B9-F0AD-A0E8BD37E42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4" creationId="{C5871739-6BE3-9E85-A2BB-1DFA7006C68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5" creationId="{72A7F34D-4106-350D-F80C-6A1CCA5A6F6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6" creationId="{0AF2C739-3CF9-90CC-72AB-8B09B6E5CB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7" creationId="{EC6E7EE8-39F1-6007-E64A-B47A42CDE71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8" creationId="{63844CF8-27C4-720E-4FA2-AC39FF7D2A5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09" creationId="{9BD635C5-C742-F218-3EA9-061F7514BF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0" creationId="{E81F663A-8B2A-3868-9444-F9C6CF099AA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1" creationId="{1288DDF7-07F0-517D-2F49-57BD1421F0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2" creationId="{7D48D82F-BFA2-DF7B-87C1-C522888B463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3" creationId="{CBC17EC7-D8B9-CD6E-9D25-59E74F976EC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4" creationId="{560847E7-B3D0-DFE6-0B13-24901D6A4B1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5" creationId="{6EF8DA8F-EC9B-521F-585F-B8DDA44BE57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6" creationId="{44C12C47-D929-DB54-47B6-B3EDBB3D1BD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7" creationId="{22F9C2D5-EDDE-B521-350C-81069CED1A2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8" creationId="{1B4A99D5-583D-B1F4-5A03-516E0DD2A30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19" creationId="{DE614F16-5DB1-8686-E46A-634A12D27F7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0" creationId="{64ACCBB5-D846-722E-5825-1BD754C4D7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1" creationId="{9001912A-B2B0-2ADF-7A19-1DEE08F444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2" creationId="{3AE7FE84-3BD0-DFAD-BC98-7909E3DD21B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3" creationId="{CA62A35D-E0D6-A257-828F-50A58A5C9FA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4" creationId="{64EF2F27-DFAE-CF34-0682-A58D6B63E5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5" creationId="{3CB2DCF3-E651-1D84-6FC0-7CA0F607EAA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6" creationId="{54F6C8C7-C580-9132-6372-BC413E5C2FC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7" creationId="{A21641A9-1866-AEB9-ADB7-89ABD5A0102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8" creationId="{9BB3AA82-F358-F2DF-81C9-C58CAF53331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29" creationId="{8E45BE92-F811-2E07-D337-D0C2D2C05E4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0" creationId="{FA1A7563-BD10-D818-9931-630C8E41105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1" creationId="{0F3E8D90-3BF2-F7A4-917D-3F796BD1DF0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2" creationId="{656D33D8-CE83-94B1-0B08-1CA5E4A99C1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3" creationId="{4079F627-6440-BF02-625C-47DD1DC0354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4" creationId="{3ECE35C8-01F6-34B2-5D5E-ADE0F22BED7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5" creationId="{FD08F81E-A4BF-7F17-D592-DEF948676BE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6" creationId="{8B31B4CD-D20D-38A4-345E-62CDBA96930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7" creationId="{DC52F346-6880-6F6F-D2FD-D4F687BE3E8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8" creationId="{1CB2C348-EB62-8E17-FC92-831F6C06AF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39" creationId="{4BA2B736-1480-CBB3-DF7B-C7272D59D5E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0" creationId="{361EFCE4-BCED-EC62-A9C5-5B878F2E92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1" creationId="{0BBC719E-2A85-066D-4857-BDD7FCF3790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2" creationId="{1DF88343-E4C0-DB03-E091-C9DCD3F3D85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3" creationId="{50C49462-1476-91A1-2F0B-9235B8123FC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4" creationId="{A7C04721-2CC4-28DE-83FB-A0603923000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5" creationId="{0FBF0092-2E8F-6633-B67E-417779B6BD9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6" creationId="{6771FAE2-E17C-B292-3091-DA131C9FAC8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7" creationId="{E549803A-8EFC-59AE-5DA6-03041BA52A8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8" creationId="{3D4983C5-868B-73B7-6C2E-290766F1755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49" creationId="{6C317A9B-4FBA-EF69-CB48-D4BC3A3D0EF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0" creationId="{A05E7A7B-BB52-3357-6C49-476F72B8E9F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1" creationId="{0A5AF4B9-F74C-03E1-A6F2-6476540EA55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2" creationId="{D0AF6CF6-434A-1FFE-7E4B-A7F5A9A458C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3" creationId="{D5314300-2987-EF19-45A3-D3BA5D58DB3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4" creationId="{141BB5E8-4048-4EF8-5D01-ADB131E3300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5" creationId="{2F8A7004-43E7-EFD0-2B08-E8FFBB73FF0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6" creationId="{239A5C65-2AB3-C085-7858-35926EACDCC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7" creationId="{CF4C2708-57A0-11F2-851D-A368A65383C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8" creationId="{EE0AD902-E094-7C2D-3B22-1FF3817C990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59" creationId="{FD9253FC-77E0-B8F2-0FEA-C50FFD5EDA7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0" creationId="{C7C7E7AA-3775-D32B-E022-38D33F83075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1" creationId="{04EC344A-B590-C285-D31D-896188EAE9E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2" creationId="{DFFA1BDE-D985-F68A-0A22-7948D810F24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3" creationId="{8150F338-428C-084F-7F92-00F8A8027C5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4" creationId="{5C6A4080-1B06-902F-5A0D-BCD61ACE5B3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5" creationId="{E7618A87-491D-93F3-1EB2-97C29498C19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6" creationId="{85FB6FC2-8B0F-4862-0759-C959868C4D6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7" creationId="{1EE216AB-1EC3-EF93-62A0-04C2C5514A6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8" creationId="{6D81251B-DA41-D0C5-DC4F-CD4150E1D9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69" creationId="{C8B1B9B2-4D6E-64C2-29AF-0F1C5BA4CAF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0" creationId="{B64FE827-3EF9-7236-4591-FC58B3FA1C6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1" creationId="{07D8495B-D750-4452-B142-E0A8128A367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2" creationId="{988AE231-527A-AC18-310A-BBE2CAFC78C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3" creationId="{DE984BBA-CB15-236A-D580-A67528B02E1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4" creationId="{9EA24010-9383-4806-B074-B2F84D27B29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5" creationId="{9EBF2391-64C5-22D3-C244-D539DCB5C64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6" creationId="{B50B26C2-9AEB-C889-F68B-B1B0073C09B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7" creationId="{7CB24F1E-5C41-EB63-F1DA-FC74D76F0DC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8" creationId="{B447077D-8A9E-37F8-205F-8606FAEE92B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79" creationId="{840B5A29-0195-B8F9-DEBA-113CED841C0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0" creationId="{AF46C6BD-A062-DC67-5A51-4AD446ED8F9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1" creationId="{85771FEE-4B07-968C-5DC6-2E38019FDCB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2" creationId="{EA168468-5066-5516-2B16-A1646CE97F2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3" creationId="{EF8D417A-E288-FC6F-D0F1-35C6171142A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4" creationId="{18444023-728E-B410-CC0D-917DCCC371BA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5" creationId="{BE04EF73-42C9-3F09-4054-BA5B3DC693D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6" creationId="{3B8F608B-FC93-AB1D-02AC-AAFAB15B440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7" creationId="{DB94E1E7-3943-9A53-4653-D786D3C9690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8" creationId="{64067BEF-E8CF-80B0-4C03-A5F7C442C3A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89" creationId="{6D93B4CC-D830-D039-604E-49733A89250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0" creationId="{8E596CA3-18AF-0129-79AB-2F46BD2936C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1" creationId="{E2E904F5-5876-8FF5-796F-CEBB853C918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2" creationId="{A3CF8315-51D2-8E87-3901-13B1B49D1F9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3" creationId="{AEAB1BF3-DD35-F959-5E60-4FCA43E0554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4" creationId="{22EBD3E9-D262-8966-C18A-F2F9A66F4D7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5" creationId="{16EF1986-0A07-98C0-1DB8-A81CD6B69D0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6" creationId="{07F0FDD8-4DE3-4B9A-2290-E8555D68169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7" creationId="{90EED4EA-E562-AFC7-4B85-D980C7D5ED9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8" creationId="{60022A06-63E0-EF8C-A735-EB94311B933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799" creationId="{1F25C6A0-FA65-826A-ACCF-E9DC248D37B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0" creationId="{F86B45B0-EB7A-4225-9E53-9816B018D85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1" creationId="{99223E34-9D87-E77F-E0E1-1E418A024BE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2" creationId="{252174BE-FDB6-1B60-183D-BDE701A569D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3" creationId="{30303133-F2EE-733B-8B0A-8A319E9139B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4" creationId="{C8B4F236-3301-2151-38C2-C86A1BBECF7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5" creationId="{EC77BC8E-E056-8266-45DC-24B14ADC435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6" creationId="{329E27C8-35FC-D9F5-E579-BE008612528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7" creationId="{946D5221-B524-BCDC-B0E8-D6AC4C82704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8" creationId="{5C3690DA-7A97-2317-62D7-F6F6FE0364B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09" creationId="{8BD63C55-5EF5-3A79-F439-77B9857E761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0" creationId="{589121F8-93DB-2DFC-CB29-F3234212DE2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1" creationId="{78B331F3-7532-E30F-C877-7D242324D34D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2" creationId="{A4FA98AE-530D-7DC7-0916-E0D5BF27A22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3" creationId="{DB90CA00-A7A9-B257-4D7F-A4CBB4E7B45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4" creationId="{A50FA75B-B262-C468-7E9C-A300347C612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5" creationId="{92D00986-5F8A-C9C1-C327-01205AD70F1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6" creationId="{1F00020A-4F6A-D2B4-E2E5-7BB7D89A113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7" creationId="{F7B0EF33-38E1-6D69-6FC0-D6B2FA2C7C0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8" creationId="{E6231358-7EA1-4947-1581-BD9F0D0853D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19" creationId="{0236323E-4540-02BB-F76E-ED0A770AC0C3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0" creationId="{47A3CCB3-B973-6F12-6263-2E5176FB535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1" creationId="{CBCFDF2F-E937-6581-E605-A2C0279255D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2" creationId="{819A346F-43A5-F8FD-A837-3917BE6A89F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3" creationId="{2BFBCECD-6012-6C01-3F89-DDAE3E6CFEF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4" creationId="{A70C80D7-031E-41FC-EE6C-4ED772CFAFD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5" creationId="{40ED53C2-34E4-64ED-18C2-712155945556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6" creationId="{D0B17E04-AA62-1582-EE54-2BED23CA67D4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7" creationId="{D301D218-9452-414A-83D9-B25C97395250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8" creationId="{84375EB0-EB8D-CA2E-C744-4CDE123F59B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29" creationId="{FA1499D1-74C3-AB9C-3A44-87EC1E4E7E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0" creationId="{7CF95412-080A-F833-14CD-BD83264FA94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1" creationId="{5E760C30-B39D-E168-F4B2-CFCD04D0D5F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2" creationId="{8D9DEBC7-5F07-C4E6-AACD-7CD75D81BF7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3" creationId="{2539EE26-445F-F226-F3F0-447CB2AECC1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4" creationId="{F44702EC-3909-1A49-89A4-FC940163BD55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5" creationId="{D036C6BA-80BA-0533-50F7-8EECAC94D50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6" creationId="{8DE5A6C5-C114-99E4-9875-6EDEE2C16F71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7" creationId="{ECF3AD71-39D9-5DE3-B579-2C4251C1C50C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8" creationId="{131C61EB-DA22-4B1C-B514-63683E243E6F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39" creationId="{7EB080E7-2EED-D220-3FEF-DF4AEBC0AE18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0" creationId="{621DA5A4-DF27-F8E0-F351-2DFC4AE0472E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1" creationId="{FB520D78-C216-BE22-5162-E286908BB4AB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2" creationId="{539DC3D3-5687-737A-B2DA-7DD2460A8EF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3" creationId="{3583C494-2D1F-286A-4292-2C4347C17AA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4" creationId="{6E4E260B-718F-40AC-5408-CB7F195B2F39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5" creationId="{397D786F-8544-F61C-8B5B-90787EBB89F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6" creationId="{4E290EFC-E835-8FE2-C985-31F66198DC97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7" creationId="{4EC76DCC-7521-34FF-CB20-305D607BF232}"/>
          </ac:spMkLst>
        </pc:spChg>
        <pc:spChg chg="mod">
          <ac:chgData name="Narcis Pica," userId="7ab95714-edbf-49fb-a9ec-b16e796f8292" providerId="ADAL" clId="{12DE51F9-D289-4C28-AD52-717823253627}" dt="2024-10-21T11:09:36.777" v="4554"/>
          <ac:spMkLst>
            <pc:docMk/>
            <pc:sldMk cId="1381592196" sldId="2147474403"/>
            <ac:spMk id="848" creationId="{64D9AA2F-BDA4-3AC9-6315-B89BEA329B0D}"/>
          </ac:spMkLst>
        </pc:spChg>
        <pc:grpChg chg="add mod ord">
          <ac:chgData name="Narcis Pica," userId="7ab95714-edbf-49fb-a9ec-b16e796f8292" providerId="ADAL" clId="{12DE51F9-D289-4C28-AD52-717823253627}" dt="2024-10-21T11:11:05.905" v="4567" actId="1076"/>
          <ac:grpSpMkLst>
            <pc:docMk/>
            <pc:sldMk cId="1381592196" sldId="2147474403"/>
            <ac:grpSpMk id="13" creationId="{65F14EC8-D3A7-D3FA-9171-708D4095C5BF}"/>
          </ac:grpSpMkLst>
        </pc:grpChg>
        <pc:picChg chg="del">
          <ac:chgData name="Narcis Pica," userId="7ab95714-edbf-49fb-a9ec-b16e796f8292" providerId="ADAL" clId="{12DE51F9-D289-4C28-AD52-717823253627}" dt="2024-10-21T11:10:02.011" v="4560" actId="478"/>
          <ac:picMkLst>
            <pc:docMk/>
            <pc:sldMk cId="1381592196" sldId="2147474403"/>
            <ac:picMk id="3" creationId="{BAADCB12-2B0B-E3B0-BE59-6DF6799D0730}"/>
          </ac:picMkLst>
        </pc:picChg>
        <pc:picChg chg="del mod">
          <ac:chgData name="Narcis Pica," userId="7ab95714-edbf-49fb-a9ec-b16e796f8292" providerId="ADAL" clId="{12DE51F9-D289-4C28-AD52-717823253627}" dt="2024-10-21T11:17:36.197" v="4569" actId="478"/>
          <ac:picMkLst>
            <pc:docMk/>
            <pc:sldMk cId="1381592196" sldId="2147474403"/>
            <ac:picMk id="6" creationId="{1B308AC2-211E-EE6B-BA72-F042F9614F71}"/>
          </ac:picMkLst>
        </pc:picChg>
        <pc:picChg chg="del">
          <ac:chgData name="Narcis Pica," userId="7ab95714-edbf-49fb-a9ec-b16e796f8292" providerId="ADAL" clId="{12DE51F9-D289-4C28-AD52-717823253627}" dt="2024-10-21T11:09:59.999" v="4559" actId="478"/>
          <ac:picMkLst>
            <pc:docMk/>
            <pc:sldMk cId="1381592196" sldId="2147474403"/>
            <ac:picMk id="8" creationId="{996688D7-EFFA-1662-569C-7F7FC9BFF2CC}"/>
          </ac:picMkLst>
        </pc:picChg>
        <pc:picChg chg="del">
          <ac:chgData name="Narcis Pica," userId="7ab95714-edbf-49fb-a9ec-b16e796f8292" providerId="ADAL" clId="{12DE51F9-D289-4C28-AD52-717823253627}" dt="2024-10-21T11:09:57.245" v="4557" actId="478"/>
          <ac:picMkLst>
            <pc:docMk/>
            <pc:sldMk cId="1381592196" sldId="2147474403"/>
            <ac:picMk id="9" creationId="{CBBF81B9-DD5E-4151-6A67-CC8EB5193DB4}"/>
          </ac:picMkLst>
        </pc:picChg>
        <pc:picChg chg="del">
          <ac:chgData name="Narcis Pica," userId="7ab95714-edbf-49fb-a9ec-b16e796f8292" providerId="ADAL" clId="{12DE51F9-D289-4C28-AD52-717823253627}" dt="2024-10-21T11:09:55.708" v="4556" actId="478"/>
          <ac:picMkLst>
            <pc:docMk/>
            <pc:sldMk cId="1381592196" sldId="2147474403"/>
            <ac:picMk id="10" creationId="{3C9E27B9-9272-9C75-8892-F562F66F2CF0}"/>
          </ac:picMkLst>
        </pc:picChg>
        <pc:picChg chg="del">
          <ac:chgData name="Narcis Pica," userId="7ab95714-edbf-49fb-a9ec-b16e796f8292" providerId="ADAL" clId="{12DE51F9-D289-4C28-AD52-717823253627}" dt="2024-10-21T11:09:58.622" v="4558" actId="478"/>
          <ac:picMkLst>
            <pc:docMk/>
            <pc:sldMk cId="1381592196" sldId="2147474403"/>
            <ac:picMk id="11" creationId="{DF53D0F2-741E-2740-8C34-D4E6B44D38FC}"/>
          </ac:picMkLst>
        </pc:picChg>
        <pc:picChg chg="del">
          <ac:chgData name="Narcis Pica," userId="7ab95714-edbf-49fb-a9ec-b16e796f8292" providerId="ADAL" clId="{12DE51F9-D289-4C28-AD52-717823253627}" dt="2024-10-21T11:10:04.269" v="4561" actId="478"/>
          <ac:picMkLst>
            <pc:docMk/>
            <pc:sldMk cId="1381592196" sldId="2147474403"/>
            <ac:picMk id="12" creationId="{0D4E6E8F-296E-C154-CB02-EEC0B294CAAE}"/>
          </ac:picMkLst>
        </pc:picChg>
        <pc:picChg chg="add mod">
          <ac:chgData name="Narcis Pica," userId="7ab95714-edbf-49fb-a9ec-b16e796f8292" providerId="ADAL" clId="{12DE51F9-D289-4C28-AD52-717823253627}" dt="2024-10-21T11:17:55.168" v="4574" actId="1076"/>
          <ac:picMkLst>
            <pc:docMk/>
            <pc:sldMk cId="1381592196" sldId="2147474403"/>
            <ac:picMk id="850" creationId="{2B287DEC-A79A-323C-6DE9-F98161530E09}"/>
          </ac:picMkLst>
        </pc:picChg>
        <pc:picChg chg="add del mod">
          <ac:chgData name="Narcis Pica," userId="7ab95714-edbf-49fb-a9ec-b16e796f8292" providerId="ADAL" clId="{12DE51F9-D289-4C28-AD52-717823253627}" dt="2024-10-21T11:18:43.261" v="4578" actId="478"/>
          <ac:picMkLst>
            <pc:docMk/>
            <pc:sldMk cId="1381592196" sldId="2147474403"/>
            <ac:picMk id="852" creationId="{746C0F7D-339D-53CA-730D-3B23E1D46F66}"/>
          </ac:picMkLst>
        </pc:picChg>
        <pc:picChg chg="add mod">
          <ac:chgData name="Narcis Pica," userId="7ab95714-edbf-49fb-a9ec-b16e796f8292" providerId="ADAL" clId="{12DE51F9-D289-4C28-AD52-717823253627}" dt="2024-10-21T11:18:55.187" v="4582" actId="1076"/>
          <ac:picMkLst>
            <pc:docMk/>
            <pc:sldMk cId="1381592196" sldId="2147474403"/>
            <ac:picMk id="853" creationId="{B18B5DF6-765F-FA37-A3BB-88D604D48A4B}"/>
          </ac:picMkLst>
        </pc:picChg>
        <pc:picChg chg="add mod">
          <ac:chgData name="Narcis Pica," userId="7ab95714-edbf-49fb-a9ec-b16e796f8292" providerId="ADAL" clId="{12DE51F9-D289-4C28-AD52-717823253627}" dt="2024-10-21T11:18:59.019" v="4584" actId="1076"/>
          <ac:picMkLst>
            <pc:docMk/>
            <pc:sldMk cId="1381592196" sldId="2147474403"/>
            <ac:picMk id="854" creationId="{584244C5-76E5-5BB8-58F5-E2AD75C77A53}"/>
          </ac:picMkLst>
        </pc:picChg>
        <pc:picChg chg="add mod">
          <ac:chgData name="Narcis Pica," userId="7ab95714-edbf-49fb-a9ec-b16e796f8292" providerId="ADAL" clId="{12DE51F9-D289-4C28-AD52-717823253627}" dt="2024-10-21T11:19:56.781" v="4595" actId="1076"/>
          <ac:picMkLst>
            <pc:docMk/>
            <pc:sldMk cId="1381592196" sldId="2147474403"/>
            <ac:picMk id="855" creationId="{94C21BD2-4D24-F3A9-9974-897E222472D2}"/>
          </ac:picMkLst>
        </pc:picChg>
        <pc:picChg chg="add mod">
          <ac:chgData name="Narcis Pica," userId="7ab95714-edbf-49fb-a9ec-b16e796f8292" providerId="ADAL" clId="{12DE51F9-D289-4C28-AD52-717823253627}" dt="2024-10-21T11:20:13.088" v="4598" actId="1076"/>
          <ac:picMkLst>
            <pc:docMk/>
            <pc:sldMk cId="1381592196" sldId="2147474403"/>
            <ac:picMk id="856" creationId="{19292473-E728-F698-BE01-E1CBA95157EF}"/>
          </ac:picMkLst>
        </pc:picChg>
        <pc:picChg chg="add mod">
          <ac:chgData name="Narcis Pica," userId="7ab95714-edbf-49fb-a9ec-b16e796f8292" providerId="ADAL" clId="{12DE51F9-D289-4C28-AD52-717823253627}" dt="2024-10-21T11:20:15.301" v="4599" actId="1076"/>
          <ac:picMkLst>
            <pc:docMk/>
            <pc:sldMk cId="1381592196" sldId="2147474403"/>
            <ac:picMk id="857" creationId="{00E61449-8AB7-1F14-E8EC-FB7C46025FA7}"/>
          </ac:picMkLst>
        </pc:picChg>
        <pc:picChg chg="add mod">
          <ac:chgData name="Narcis Pica," userId="7ab95714-edbf-49fb-a9ec-b16e796f8292" providerId="ADAL" clId="{12DE51F9-D289-4C28-AD52-717823253627}" dt="2024-10-21T11:19:27.386" v="4592" actId="1076"/>
          <ac:picMkLst>
            <pc:docMk/>
            <pc:sldMk cId="1381592196" sldId="2147474403"/>
            <ac:picMk id="858" creationId="{8F144566-9320-FB9A-5D31-4B1FF61F72A1}"/>
          </ac:picMkLst>
        </pc:picChg>
        <pc:picChg chg="add mod">
          <ac:chgData name="Narcis Pica," userId="7ab95714-edbf-49fb-a9ec-b16e796f8292" providerId="ADAL" clId="{12DE51F9-D289-4C28-AD52-717823253627}" dt="2024-10-21T11:19:43.481" v="4594" actId="1076"/>
          <ac:picMkLst>
            <pc:docMk/>
            <pc:sldMk cId="1381592196" sldId="2147474403"/>
            <ac:picMk id="859" creationId="{57377572-42DA-B9DC-7BD7-2E2AEE3FBBDA}"/>
          </ac:picMkLst>
        </pc:picChg>
        <pc:picChg chg="add mod">
          <ac:chgData name="Narcis Pica," userId="7ab95714-edbf-49fb-a9ec-b16e796f8292" providerId="ADAL" clId="{12DE51F9-D289-4C28-AD52-717823253627}" dt="2024-10-21T11:20:04.702" v="4597" actId="1076"/>
          <ac:picMkLst>
            <pc:docMk/>
            <pc:sldMk cId="1381592196" sldId="2147474403"/>
            <ac:picMk id="860" creationId="{08A496F9-FE58-CD97-C537-2DB8ACA083FE}"/>
          </ac:picMkLst>
        </pc:picChg>
        <pc:cxnChg chg="add mod">
          <ac:chgData name="Narcis Pica," userId="7ab95714-edbf-49fb-a9ec-b16e796f8292" providerId="ADAL" clId="{12DE51F9-D289-4C28-AD52-717823253627}" dt="2024-10-21T11:20:56.016" v="4602" actId="208"/>
          <ac:cxnSpMkLst>
            <pc:docMk/>
            <pc:sldMk cId="1381592196" sldId="2147474403"/>
            <ac:cxnSpMk id="862" creationId="{E01EF7EF-E20A-9604-4C8A-E8CCD7C229B5}"/>
          </ac:cxnSpMkLst>
        </pc:cxnChg>
        <pc:cxnChg chg="add mod">
          <ac:chgData name="Narcis Pica," userId="7ab95714-edbf-49fb-a9ec-b16e796f8292" providerId="ADAL" clId="{12DE51F9-D289-4C28-AD52-717823253627}" dt="2024-10-21T11:21:39.011" v="4610" actId="14100"/>
          <ac:cxnSpMkLst>
            <pc:docMk/>
            <pc:sldMk cId="1381592196" sldId="2147474403"/>
            <ac:cxnSpMk id="863" creationId="{DCFDA897-2CEC-27F9-6766-7BE5C2C1FED7}"/>
          </ac:cxnSpMkLst>
        </pc:cxnChg>
      </pc:sldChg>
      <pc:sldChg chg="addSp delSp modSp add mod modAnim">
        <pc:chgData name="Narcis Pica," userId="7ab95714-edbf-49fb-a9ec-b16e796f8292" providerId="ADAL" clId="{12DE51F9-D289-4C28-AD52-717823253627}" dt="2024-10-21T11:40:10.396" v="5381" actId="20577"/>
        <pc:sldMkLst>
          <pc:docMk/>
          <pc:sldMk cId="962082115" sldId="2147474404"/>
        </pc:sldMkLst>
        <pc:spChg chg="mod">
          <ac:chgData name="Narcis Pica," userId="7ab95714-edbf-49fb-a9ec-b16e796f8292" providerId="ADAL" clId="{12DE51F9-D289-4C28-AD52-717823253627}" dt="2024-10-21T11:40:10.396" v="5381" actId="20577"/>
          <ac:spMkLst>
            <pc:docMk/>
            <pc:sldMk cId="962082115" sldId="2147474404"/>
            <ac:spMk id="2" creationId="{C623FBD2-9FDB-CEFC-65B3-D3A1539A5C40}"/>
          </ac:spMkLst>
        </pc:spChg>
        <pc:grpChg chg="add mod">
          <ac:chgData name="Narcis Pica," userId="7ab95714-edbf-49fb-a9ec-b16e796f8292" providerId="ADAL" clId="{12DE51F9-D289-4C28-AD52-717823253627}" dt="2024-10-21T11:36:52.332" v="5092" actId="1076"/>
          <ac:grpSpMkLst>
            <pc:docMk/>
            <pc:sldMk cId="962082115" sldId="2147474404"/>
            <ac:grpSpMk id="3" creationId="{E28B240E-BC08-C117-47B7-11C6AD71AB42}"/>
          </ac:grpSpMkLst>
        </pc:grpChg>
        <pc:picChg chg="mod">
          <ac:chgData name="Narcis Pica," userId="7ab95714-edbf-49fb-a9ec-b16e796f8292" providerId="ADAL" clId="{12DE51F9-D289-4C28-AD52-717823253627}" dt="2024-10-21T11:36:52.332" v="5092" actId="1076"/>
          <ac:picMkLst>
            <pc:docMk/>
            <pc:sldMk cId="962082115" sldId="2147474404"/>
            <ac:picMk id="6" creationId="{EE0F2569-3BE5-9B3C-E994-DD09B86CD49D}"/>
          </ac:picMkLst>
        </pc:picChg>
        <pc:picChg chg="mod">
          <ac:chgData name="Narcis Pica," userId="7ab95714-edbf-49fb-a9ec-b16e796f8292" providerId="ADAL" clId="{12DE51F9-D289-4C28-AD52-717823253627}" dt="2024-10-21T11:36:52.332" v="5092" actId="1076"/>
          <ac:picMkLst>
            <pc:docMk/>
            <pc:sldMk cId="962082115" sldId="2147474404"/>
            <ac:picMk id="8" creationId="{70413ED5-2226-314E-52E7-54429BB4576F}"/>
          </ac:picMkLst>
        </pc:picChg>
        <pc:picChg chg="del">
          <ac:chgData name="Narcis Pica," userId="7ab95714-edbf-49fb-a9ec-b16e796f8292" providerId="ADAL" clId="{12DE51F9-D289-4C28-AD52-717823253627}" dt="2024-10-21T11:35:53.239" v="5029" actId="478"/>
          <ac:picMkLst>
            <pc:docMk/>
            <pc:sldMk cId="962082115" sldId="2147474404"/>
            <ac:picMk id="13" creationId="{0F236037-169A-5B62-7671-5C9154717EAD}"/>
          </ac:picMkLst>
        </pc:picChg>
      </pc:sldChg>
      <pc:sldChg chg="modSp add del mod">
        <pc:chgData name="Narcis Pica," userId="7ab95714-edbf-49fb-a9ec-b16e796f8292" providerId="ADAL" clId="{12DE51F9-D289-4C28-AD52-717823253627}" dt="2024-10-21T12:02:08.324" v="5756" actId="20577"/>
        <pc:sldMkLst>
          <pc:docMk/>
          <pc:sldMk cId="2183185916" sldId="2147474405"/>
        </pc:sldMkLst>
        <pc:spChg chg="mod">
          <ac:chgData name="Narcis Pica," userId="7ab95714-edbf-49fb-a9ec-b16e796f8292" providerId="ADAL" clId="{12DE51F9-D289-4C28-AD52-717823253627}" dt="2024-10-21T12:02:08.324" v="5756" actId="20577"/>
          <ac:spMkLst>
            <pc:docMk/>
            <pc:sldMk cId="2183185916" sldId="2147474405"/>
            <ac:spMk id="2" creationId="{C623FBD2-9FDB-CEFC-65B3-D3A1539A5C40}"/>
          </ac:spMkLst>
        </pc:spChg>
        <pc:spChg chg="mod">
          <ac:chgData name="Narcis Pica," userId="7ab95714-edbf-49fb-a9ec-b16e796f8292" providerId="ADAL" clId="{12DE51F9-D289-4C28-AD52-717823253627}" dt="2024-10-21T11:38:50.743" v="5221" actId="20577"/>
          <ac:spMkLst>
            <pc:docMk/>
            <pc:sldMk cId="2183185916" sldId="2147474405"/>
            <ac:spMk id="7" creationId="{1A5FCDA7-E23F-222B-D1B9-7901F89BB7A7}"/>
          </ac:spMkLst>
        </pc:spChg>
      </pc:sldChg>
      <pc:sldChg chg="modSp add mod ord">
        <pc:chgData name="Narcis Pica," userId="7ab95714-edbf-49fb-a9ec-b16e796f8292" providerId="ADAL" clId="{12DE51F9-D289-4C28-AD52-717823253627}" dt="2024-10-21T12:21:15.136" v="7009" actId="20577"/>
        <pc:sldMkLst>
          <pc:docMk/>
          <pc:sldMk cId="3307496300" sldId="2147474406"/>
        </pc:sldMkLst>
        <pc:spChg chg="mod">
          <ac:chgData name="Narcis Pica," userId="7ab95714-edbf-49fb-a9ec-b16e796f8292" providerId="ADAL" clId="{12DE51F9-D289-4C28-AD52-717823253627}" dt="2024-10-21T12:21:15.136" v="7009" actId="20577"/>
          <ac:spMkLst>
            <pc:docMk/>
            <pc:sldMk cId="3307496300" sldId="2147474406"/>
            <ac:spMk id="3" creationId="{0FB4CD5B-EC58-1C07-CCD2-0A1CF22F6A84}"/>
          </ac:spMkLst>
        </pc:spChg>
      </pc:sldChg>
      <pc:sldChg chg="add del">
        <pc:chgData name="Narcis Pica," userId="7ab95714-edbf-49fb-a9ec-b16e796f8292" providerId="ADAL" clId="{12DE51F9-D289-4C28-AD52-717823253627}" dt="2024-10-21T11:40:50.079" v="5391" actId="47"/>
        <pc:sldMkLst>
          <pc:docMk/>
          <pc:sldMk cId="3333810881" sldId="2147474406"/>
        </pc:sldMkLst>
      </pc:sldChg>
      <pc:sldChg chg="addSp delSp modSp add mod ord">
        <pc:chgData name="Narcis Pica," userId="7ab95714-edbf-49fb-a9ec-b16e796f8292" providerId="ADAL" clId="{12DE51F9-D289-4C28-AD52-717823253627}" dt="2024-10-21T12:23:52.802" v="7084" actId="20577"/>
        <pc:sldMkLst>
          <pc:docMk/>
          <pc:sldMk cId="1231200136" sldId="2147474407"/>
        </pc:sldMkLst>
        <pc:spChg chg="del">
          <ac:chgData name="Narcis Pica," userId="7ab95714-edbf-49fb-a9ec-b16e796f8292" providerId="ADAL" clId="{12DE51F9-D289-4C28-AD52-717823253627}" dt="2024-10-21T12:23:10.332" v="7015" actId="478"/>
          <ac:spMkLst>
            <pc:docMk/>
            <pc:sldMk cId="1231200136" sldId="2147474407"/>
            <ac:spMk id="2" creationId="{C623FBD2-9FDB-CEFC-65B3-D3A1539A5C40}"/>
          </ac:spMkLst>
        </pc:spChg>
        <pc:spChg chg="mod">
          <ac:chgData name="Narcis Pica," userId="7ab95714-edbf-49fb-a9ec-b16e796f8292" providerId="ADAL" clId="{12DE51F9-D289-4C28-AD52-717823253627}" dt="2024-10-21T12:23:52.802" v="7084" actId="20577"/>
          <ac:spMkLst>
            <pc:docMk/>
            <pc:sldMk cId="1231200136" sldId="2147474407"/>
            <ac:spMk id="7" creationId="{1A5FCDA7-E23F-222B-D1B9-7901F89BB7A7}"/>
          </ac:spMkLst>
        </pc:spChg>
        <pc:spChg chg="add mod">
          <ac:chgData name="Narcis Pica," userId="7ab95714-edbf-49fb-a9ec-b16e796f8292" providerId="ADAL" clId="{12DE51F9-D289-4C28-AD52-717823253627}" dt="2024-10-21T12:23:15.796" v="7016"/>
          <ac:spMkLst>
            <pc:docMk/>
            <pc:sldMk cId="1231200136" sldId="2147474407"/>
            <ac:spMk id="10" creationId="{2AA9D823-0141-3D9F-B63B-174C90455624}"/>
          </ac:spMkLst>
        </pc:spChg>
        <pc:grpChg chg="del">
          <ac:chgData name="Narcis Pica," userId="7ab95714-edbf-49fb-a9ec-b16e796f8292" providerId="ADAL" clId="{12DE51F9-D289-4C28-AD52-717823253627}" dt="2024-10-21T12:23:05.802" v="7014" actId="478"/>
          <ac:grpSpMkLst>
            <pc:docMk/>
            <pc:sldMk cId="1231200136" sldId="2147474407"/>
            <ac:grpSpMk id="3" creationId="{E28B240E-BC08-C117-47B7-11C6AD71AB42}"/>
          </ac:grpSpMkLst>
        </pc:grpChg>
        <pc:picChg chg="add mod">
          <ac:chgData name="Narcis Pica," userId="7ab95714-edbf-49fb-a9ec-b16e796f8292" providerId="ADAL" clId="{12DE51F9-D289-4C28-AD52-717823253627}" dt="2024-10-21T12:23:15.796" v="7016"/>
          <ac:picMkLst>
            <pc:docMk/>
            <pc:sldMk cId="1231200136" sldId="2147474407"/>
            <ac:picMk id="9" creationId="{4A910F8B-417A-2732-D5AE-015EF1711540}"/>
          </ac:picMkLst>
        </pc:picChg>
      </pc:sldChg>
      <pc:sldChg chg="addSp delSp modSp add mod delAnim modAnim">
        <pc:chgData name="Narcis Pica," userId="7ab95714-edbf-49fb-a9ec-b16e796f8292" providerId="ADAL" clId="{12DE51F9-D289-4C28-AD52-717823253627}" dt="2024-10-21T13:28:58.151" v="9622" actId="20577"/>
        <pc:sldMkLst>
          <pc:docMk/>
          <pc:sldMk cId="2819816330" sldId="2147474408"/>
        </pc:sldMkLst>
        <pc:spChg chg="del">
          <ac:chgData name="Narcis Pica," userId="7ab95714-edbf-49fb-a9ec-b16e796f8292" providerId="ADAL" clId="{12DE51F9-D289-4C28-AD52-717823253627}" dt="2024-10-21T13:27:39.370" v="9562" actId="478"/>
          <ac:spMkLst>
            <pc:docMk/>
            <pc:sldMk cId="2819816330" sldId="2147474408"/>
            <ac:spMk id="2" creationId="{7EED19D5-82B7-FDA0-7769-FD67C70341A1}"/>
          </ac:spMkLst>
        </pc:spChg>
        <pc:spChg chg="ord">
          <ac:chgData name="Narcis Pica," userId="7ab95714-edbf-49fb-a9ec-b16e796f8292" providerId="ADAL" clId="{12DE51F9-D289-4C28-AD52-717823253627}" dt="2024-10-21T13:28:18.061" v="9568" actId="166"/>
          <ac:spMkLst>
            <pc:docMk/>
            <pc:sldMk cId="2819816330" sldId="2147474408"/>
            <ac:spMk id="4" creationId="{64D6B19D-A988-3611-0C67-3D68B6E6601E}"/>
          </ac:spMkLst>
        </pc:spChg>
        <pc:spChg chg="mod">
          <ac:chgData name="Narcis Pica," userId="7ab95714-edbf-49fb-a9ec-b16e796f8292" providerId="ADAL" clId="{12DE51F9-D289-4C28-AD52-717823253627}" dt="2024-10-21T13:28:58.151" v="9622" actId="20577"/>
          <ac:spMkLst>
            <pc:docMk/>
            <pc:sldMk cId="2819816330" sldId="2147474408"/>
            <ac:spMk id="7" creationId="{1A5FCDA7-E23F-222B-D1B9-7901F89BB7A7}"/>
          </ac:spMkLst>
        </pc:spChg>
        <pc:spChg chg="del">
          <ac:chgData name="Narcis Pica," userId="7ab95714-edbf-49fb-a9ec-b16e796f8292" providerId="ADAL" clId="{12DE51F9-D289-4C28-AD52-717823253627}" dt="2024-10-21T13:27:39.370" v="9562" actId="478"/>
          <ac:spMkLst>
            <pc:docMk/>
            <pc:sldMk cId="2819816330" sldId="2147474408"/>
            <ac:spMk id="8" creationId="{D3A2612A-63A5-6CD7-44D5-5AED6A3370C0}"/>
          </ac:spMkLst>
        </pc:spChg>
        <pc:spChg chg="del">
          <ac:chgData name="Narcis Pica," userId="7ab95714-edbf-49fb-a9ec-b16e796f8292" providerId="ADAL" clId="{12DE51F9-D289-4C28-AD52-717823253627}" dt="2024-10-21T13:27:39.370" v="9562" actId="478"/>
          <ac:spMkLst>
            <pc:docMk/>
            <pc:sldMk cId="2819816330" sldId="2147474408"/>
            <ac:spMk id="28" creationId="{6AE9A90C-1F0C-1619-920B-6A95BCA0E4A4}"/>
          </ac:spMkLst>
        </pc:spChg>
        <pc:spChg chg="del">
          <ac:chgData name="Narcis Pica," userId="7ab95714-edbf-49fb-a9ec-b16e796f8292" providerId="ADAL" clId="{12DE51F9-D289-4C28-AD52-717823253627}" dt="2024-10-21T13:27:45.627" v="9565" actId="478"/>
          <ac:spMkLst>
            <pc:docMk/>
            <pc:sldMk cId="2819816330" sldId="2147474408"/>
            <ac:spMk id="29" creationId="{43A737C9-4A44-86D1-DE93-57F90C3CF874}"/>
          </ac:spMkLst>
        </pc:spChg>
        <pc:grpChg chg="del">
          <ac:chgData name="Narcis Pica," userId="7ab95714-edbf-49fb-a9ec-b16e796f8292" providerId="ADAL" clId="{12DE51F9-D289-4C28-AD52-717823253627}" dt="2024-10-21T13:27:41.562" v="9563" actId="478"/>
          <ac:grpSpMkLst>
            <pc:docMk/>
            <pc:sldMk cId="2819816330" sldId="2147474408"/>
            <ac:grpSpMk id="3" creationId="{9BA7645B-9883-7DBA-0E3F-5DF070A43BB9}"/>
          </ac:grpSpMkLst>
        </pc:grpChg>
        <pc:grpChg chg="del">
          <ac:chgData name="Narcis Pica," userId="7ab95714-edbf-49fb-a9ec-b16e796f8292" providerId="ADAL" clId="{12DE51F9-D289-4C28-AD52-717823253627}" dt="2024-10-21T13:27:39.370" v="9562" actId="478"/>
          <ac:grpSpMkLst>
            <pc:docMk/>
            <pc:sldMk cId="2819816330" sldId="2147474408"/>
            <ac:grpSpMk id="27" creationId="{978A85E3-4280-ECB3-B488-3C9A29370082}"/>
          </ac:grpSpMkLst>
        </pc:grpChg>
        <pc:picChg chg="del">
          <ac:chgData name="Narcis Pica," userId="7ab95714-edbf-49fb-a9ec-b16e796f8292" providerId="ADAL" clId="{12DE51F9-D289-4C28-AD52-717823253627}" dt="2024-10-21T13:27:39.370" v="9562" actId="478"/>
          <ac:picMkLst>
            <pc:docMk/>
            <pc:sldMk cId="2819816330" sldId="2147474408"/>
            <ac:picMk id="6" creationId="{E9CD3A3C-3321-9046-119D-F8964EA168DE}"/>
          </ac:picMkLst>
        </pc:picChg>
        <pc:picChg chg="del">
          <ac:chgData name="Narcis Pica," userId="7ab95714-edbf-49fb-a9ec-b16e796f8292" providerId="ADAL" clId="{12DE51F9-D289-4C28-AD52-717823253627}" dt="2024-10-21T13:27:39.370" v="9562" actId="478"/>
          <ac:picMkLst>
            <pc:docMk/>
            <pc:sldMk cId="2819816330" sldId="2147474408"/>
            <ac:picMk id="9" creationId="{5AD9A66D-611F-3048-CDF5-051CD205A8B3}"/>
          </ac:picMkLst>
        </pc:picChg>
        <pc:picChg chg="del">
          <ac:chgData name="Narcis Pica," userId="7ab95714-edbf-49fb-a9ec-b16e796f8292" providerId="ADAL" clId="{12DE51F9-D289-4C28-AD52-717823253627}" dt="2024-10-21T13:27:39.370" v="9562" actId="478"/>
          <ac:picMkLst>
            <pc:docMk/>
            <pc:sldMk cId="2819816330" sldId="2147474408"/>
            <ac:picMk id="10" creationId="{1F129C52-CE70-1B00-CC01-8881A554ACE1}"/>
          </ac:picMkLst>
        </pc:picChg>
        <pc:picChg chg="del">
          <ac:chgData name="Narcis Pica," userId="7ab95714-edbf-49fb-a9ec-b16e796f8292" providerId="ADAL" clId="{12DE51F9-D289-4C28-AD52-717823253627}" dt="2024-10-21T13:27:39.370" v="9562" actId="478"/>
          <ac:picMkLst>
            <pc:docMk/>
            <pc:sldMk cId="2819816330" sldId="2147474408"/>
            <ac:picMk id="11" creationId="{2ABF6CF1-E706-5EE0-0C59-70BEA10EEB4C}"/>
          </ac:picMkLst>
        </pc:picChg>
        <pc:picChg chg="del">
          <ac:chgData name="Narcis Pica," userId="7ab95714-edbf-49fb-a9ec-b16e796f8292" providerId="ADAL" clId="{12DE51F9-D289-4C28-AD52-717823253627}" dt="2024-10-21T13:27:39.370" v="9562" actId="478"/>
          <ac:picMkLst>
            <pc:docMk/>
            <pc:sldMk cId="2819816330" sldId="2147474408"/>
            <ac:picMk id="13" creationId="{59323CE3-C416-5DC6-7E64-3C72A7A2EBE2}"/>
          </ac:picMkLst>
        </pc:picChg>
        <pc:picChg chg="add mod">
          <ac:chgData name="Narcis Pica," userId="7ab95714-edbf-49fb-a9ec-b16e796f8292" providerId="ADAL" clId="{12DE51F9-D289-4C28-AD52-717823253627}" dt="2024-10-21T13:28:10.492" v="9567" actId="1076"/>
          <ac:picMkLst>
            <pc:docMk/>
            <pc:sldMk cId="2819816330" sldId="2147474408"/>
            <ac:picMk id="15" creationId="{81F409E6-C361-ABF0-34BA-8D729FCBD09A}"/>
          </ac:picMkLst>
        </pc:picChg>
        <pc:picChg chg="add mod">
          <ac:chgData name="Narcis Pica," userId="7ab95714-edbf-49fb-a9ec-b16e796f8292" providerId="ADAL" clId="{12DE51F9-D289-4C28-AD52-717823253627}" dt="2024-10-21T13:28:10.492" v="9567" actId="1076"/>
          <ac:picMkLst>
            <pc:docMk/>
            <pc:sldMk cId="2819816330" sldId="2147474408"/>
            <ac:picMk id="16" creationId="{2896A654-A75F-A8B5-8A68-019186BFE598}"/>
          </ac:picMkLst>
        </pc:picChg>
        <pc:picChg chg="add mod">
          <ac:chgData name="Narcis Pica," userId="7ab95714-edbf-49fb-a9ec-b16e796f8292" providerId="ADAL" clId="{12DE51F9-D289-4C28-AD52-717823253627}" dt="2024-10-21T13:28:10.492" v="9567" actId="1076"/>
          <ac:picMkLst>
            <pc:docMk/>
            <pc:sldMk cId="2819816330" sldId="2147474408"/>
            <ac:picMk id="17" creationId="{AD3380BA-83A7-306E-A347-C73ADE3469E2}"/>
          </ac:picMkLst>
        </pc:picChg>
        <pc:picChg chg="del">
          <ac:chgData name="Narcis Pica," userId="7ab95714-edbf-49fb-a9ec-b16e796f8292" providerId="ADAL" clId="{12DE51F9-D289-4C28-AD52-717823253627}" dt="2024-10-21T13:27:43.084" v="9564" actId="478"/>
          <ac:picMkLst>
            <pc:docMk/>
            <pc:sldMk cId="2819816330" sldId="2147474408"/>
            <ac:picMk id="18" creationId="{5A0540F6-5402-3DDF-1475-F748487B3E90}"/>
          </ac:picMkLst>
        </pc:picChg>
        <pc:picChg chg="add mod">
          <ac:chgData name="Narcis Pica," userId="7ab95714-edbf-49fb-a9ec-b16e796f8292" providerId="ADAL" clId="{12DE51F9-D289-4C28-AD52-717823253627}" dt="2024-10-21T13:28:10.492" v="9567" actId="1076"/>
          <ac:picMkLst>
            <pc:docMk/>
            <pc:sldMk cId="2819816330" sldId="2147474408"/>
            <ac:picMk id="19" creationId="{9641FC08-8BF2-C057-1B19-313F20A0C798}"/>
          </ac:picMkLst>
        </pc:picChg>
        <pc:picChg chg="add mod">
          <ac:chgData name="Narcis Pica," userId="7ab95714-edbf-49fb-a9ec-b16e796f8292" providerId="ADAL" clId="{12DE51F9-D289-4C28-AD52-717823253627}" dt="2024-10-21T13:28:10.492" v="9567" actId="1076"/>
          <ac:picMkLst>
            <pc:docMk/>
            <pc:sldMk cId="2819816330" sldId="2147474408"/>
            <ac:picMk id="20" creationId="{2172C388-61E6-9C12-6EF4-00FF3FA64EDD}"/>
          </ac:picMkLst>
        </pc:picChg>
        <pc:cxnChg chg="add mod">
          <ac:chgData name="Narcis Pica," userId="7ab95714-edbf-49fb-a9ec-b16e796f8292" providerId="ADAL" clId="{12DE51F9-D289-4C28-AD52-717823253627}" dt="2024-10-21T13:28:10.492" v="9567" actId="1076"/>
          <ac:cxnSpMkLst>
            <pc:docMk/>
            <pc:sldMk cId="2819816330" sldId="2147474408"/>
            <ac:cxnSpMk id="24" creationId="{D1ED949F-5CAB-802C-BA9A-1DF931729F26}"/>
          </ac:cxnSpMkLst>
        </pc:cxnChg>
        <pc:cxnChg chg="add mod">
          <ac:chgData name="Narcis Pica," userId="7ab95714-edbf-49fb-a9ec-b16e796f8292" providerId="ADAL" clId="{12DE51F9-D289-4C28-AD52-717823253627}" dt="2024-10-21T13:28:10.492" v="9567" actId="1076"/>
          <ac:cxnSpMkLst>
            <pc:docMk/>
            <pc:sldMk cId="2819816330" sldId="2147474408"/>
            <ac:cxnSpMk id="25" creationId="{B35A489E-0575-824B-C60D-283D2AFBC4FA}"/>
          </ac:cxnSpMkLst>
        </pc:cxnChg>
        <pc:cxnChg chg="add mod">
          <ac:chgData name="Narcis Pica," userId="7ab95714-edbf-49fb-a9ec-b16e796f8292" providerId="ADAL" clId="{12DE51F9-D289-4C28-AD52-717823253627}" dt="2024-10-21T13:28:10.492" v="9567" actId="1076"/>
          <ac:cxnSpMkLst>
            <pc:docMk/>
            <pc:sldMk cId="2819816330" sldId="2147474408"/>
            <ac:cxnSpMk id="30" creationId="{898054E3-5383-520E-B608-D5DB0941D50B}"/>
          </ac:cxnSpMkLst>
        </pc:cxnChg>
        <pc:cxnChg chg="add mod">
          <ac:chgData name="Narcis Pica," userId="7ab95714-edbf-49fb-a9ec-b16e796f8292" providerId="ADAL" clId="{12DE51F9-D289-4C28-AD52-717823253627}" dt="2024-10-21T13:28:10.492" v="9567" actId="1076"/>
          <ac:cxnSpMkLst>
            <pc:docMk/>
            <pc:sldMk cId="2819816330" sldId="2147474408"/>
            <ac:cxnSpMk id="31" creationId="{799967C7-1449-B206-021C-2A3290B8B799}"/>
          </ac:cxnSpMkLst>
        </pc:cxnChg>
      </pc:sldChg>
      <pc:sldMasterChg chg="delSldLayout">
        <pc:chgData name="Narcis Pica," userId="7ab95714-edbf-49fb-a9ec-b16e796f8292" providerId="ADAL" clId="{12DE51F9-D289-4C28-AD52-717823253627}" dt="2024-10-21T12:23:56.232" v="7085" actId="47"/>
        <pc:sldMasterMkLst>
          <pc:docMk/>
          <pc:sldMasterMk cId="292598594" sldId="2147483648"/>
        </pc:sldMasterMkLst>
        <pc:sldLayoutChg chg="del">
          <pc:chgData name="Narcis Pica," userId="7ab95714-edbf-49fb-a9ec-b16e796f8292" providerId="ADAL" clId="{12DE51F9-D289-4C28-AD52-717823253627}" dt="2024-10-21T12:23:56.232" v="7085" actId="47"/>
          <pc:sldLayoutMkLst>
            <pc:docMk/>
            <pc:sldMasterMk cId="292598594" sldId="2147483648"/>
            <pc:sldLayoutMk cId="2635154540" sldId="2147483773"/>
          </pc:sldLayoutMkLst>
        </pc:sldLayoutChg>
      </pc:sldMasterChg>
      <pc:sldMasterChg chg="del delSldLayout">
        <pc:chgData name="Narcis Pica," userId="7ab95714-edbf-49fb-a9ec-b16e796f8292" providerId="ADAL" clId="{12DE51F9-D289-4C28-AD52-717823253627}" dt="2024-10-14T17:54:39.355" v="126" actId="47"/>
        <pc:sldMasterMkLst>
          <pc:docMk/>
          <pc:sldMasterMk cId="574794930" sldId="2147483773"/>
        </pc:sldMasterMkLst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1653260434" sldId="2147483774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1670583823" sldId="2147483775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3125299994" sldId="2147483776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733576356" sldId="2147483777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3993378064" sldId="2147483778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646373351" sldId="2147483779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624299011" sldId="2147483780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106247101" sldId="2147483781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72504109" sldId="2147483782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848593928" sldId="2147483783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328585189" sldId="2147483784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539517162" sldId="2147483785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1198848975" sldId="2147483786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780779217" sldId="2147483787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68618491" sldId="2147483788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2892336536" sldId="2147483789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1598868864" sldId="2147483790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70388732" sldId="2147483791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4014644652" sldId="2147483792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151257097" sldId="2147483793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3199840428" sldId="2147483794"/>
          </pc:sldLayoutMkLst>
        </pc:sldLayoutChg>
        <pc:sldLayoutChg chg="del">
          <pc:chgData name="Narcis Pica," userId="7ab95714-edbf-49fb-a9ec-b16e796f8292" providerId="ADAL" clId="{12DE51F9-D289-4C28-AD52-717823253627}" dt="2024-10-14T17:54:39.355" v="126" actId="47"/>
          <pc:sldLayoutMkLst>
            <pc:docMk/>
            <pc:sldMasterMk cId="574794930" sldId="2147483773"/>
            <pc:sldLayoutMk cId="3660217420" sldId="21474837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FB795-A0A0-46BC-A838-B34387BD20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4564D-3B2A-4118-9D49-3906D1490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6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844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19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en-IE">
              <a:cs typeface="Calibri"/>
            </a:endParaRPr>
          </a:p>
          <a:p>
            <a:pPr>
              <a:buFont typeface="Calibri"/>
            </a:pPr>
            <a:endParaRPr lang="en-IE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781F5-92B1-0746-9032-A7A18765D317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886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508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508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982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42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75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3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353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77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77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60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46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3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12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596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831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0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36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119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50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94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14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64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76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85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171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803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423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628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944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33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44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2749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061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636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795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0610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2177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21263" y="696913"/>
            <a:ext cx="3943350" cy="221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345BF-B32A-4542-B42A-EE2EB2DA4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95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7559-A100-9A75-35D0-251662B67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57265-964C-9CE3-ECB5-C729FA32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6BF4C-477F-B304-2B9B-267CBE3F4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55E42-BA1E-8FA6-8136-4D92C415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404BE-A179-7B3D-F385-793299D36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5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0C36-DCA0-B69A-FFC7-4E568E5C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489B9-9484-F53D-A98E-129F18EAB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BEEC7-03B8-67AB-2449-31F0744D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EAE3A-2A59-FA6C-ADB2-FA185514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760D5-3589-3951-F932-AAA75718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3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C510-7B37-4754-130B-9D2D5A2C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7AE1C-CE6F-64F5-62DF-51367052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EB985-3999-FC18-2033-6CA0D00EB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8AE34-4F82-43B1-D705-752A3919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B4C05-45AB-0494-BE9D-6292C1F8B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0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D3F1-2592-E49A-5399-382BCD63F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AC0DB-9DB3-4EC3-007D-B68B35B0C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C491B-4E0A-6DF2-3297-1871C44CE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15916-432E-81AB-5B1D-5D86C5F7D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24ECF-0729-65FD-5E76-7F9FDDD0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23DC2-CE88-065F-305D-4299DF4A4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BD39-BB9D-4F4B-80C6-A1F6B00CB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AD532-3CC9-CDCB-0A92-24BE3B419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EB1F1-215C-579B-E64B-0DE3E8328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112DE5-90D0-0933-44BD-63D4004B9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3937F-8878-8E73-C065-47B88CABB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595643-6A6E-CBCE-3736-5E52C46F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6E8776-14DB-3361-52F1-7790944E1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5E38B-BC5B-F1A1-28D0-1A033A6E6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4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4993B-5F97-C0F5-3586-9AED426C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7B2F4-36AC-E7F9-0C9D-8ED6DD34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6BC80-2E95-0A05-FD97-5EE9E5924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E6B8B-5AE0-986B-7423-97C530BE1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7D55DE-5EB7-3F4F-8A5A-9FA61FB6E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6E7D69-1B1E-935E-455B-D31F6B4C3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1E495-1B48-ACF9-F6C0-B1EFE926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35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7D30-FF13-BD5B-D18B-D2E647220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94D32-A274-3560-B92D-4A9C1870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77552-A912-481A-C4DC-3BEF99F74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FE7BE-BB30-185C-6EC9-48DF9E251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A1F1E-23B9-7284-73DA-986E0937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54FAB-BFED-9D4E-B11D-89E1EE1D6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A1C48-B5A5-CAA1-BA15-C507588AE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F3B516-03EF-D1B8-350C-43D833ADA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F3088-6CA8-E7B2-D99A-B6A4964C1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62DE8-0683-BBF3-E0D3-91C0A51D7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DC2BD-AA67-9CA5-05E4-A127FED6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1E4E3D-82A6-0969-36A6-85CA9451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5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43911-EEA4-10FF-688C-26AB44F9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CFDC6-9761-7D54-5AE2-7E3678865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94682-79A0-BA4A-A93B-DA67C1C87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4EE20-4197-B43E-2370-26ACF86A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46CBF-B3CA-5C50-2821-FB8FAB06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52F1B5-D443-23C0-6D83-1D503381D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7C802-A1FC-BCF9-DE4F-763E25C99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44143-1B6C-9DBC-7AAC-7A248E9D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6723-C788-D54A-5A6E-A358C8B1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65CB2-E375-1659-5FC2-890E8274A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81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3F7E3C0-7229-A0C8-B308-597A6B55C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295"/>
            <a:ext cx="10801348" cy="889755"/>
          </a:xfrm>
        </p:spPr>
        <p:txBody>
          <a:bodyPr anchor="b" anchorCtr="0">
            <a:noAutofit/>
          </a:bodyPr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DK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CD63F0-20B4-4503-19AD-0E2CBC331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268413"/>
            <a:ext cx="9721850" cy="1908215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408F-9F57-F0EA-40F4-FC69D1459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© 2023 Johnson Controls. All rights reserved.</a:t>
            </a:r>
            <a:endParaRPr lang="en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22277-E9E0-A612-FC14-D4B12374C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292" y="6334138"/>
            <a:ext cx="360000" cy="3206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D2DCB6-719E-0F43-A160-E508323EF71D}" type="slidenum">
              <a:rPr lang="en-DK" smtClean="0"/>
              <a:pPr/>
              <a:t>‹#›</a:t>
            </a:fld>
            <a:endParaRPr lang="en-DK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2EBDF4B-E05A-04FD-7628-934404C137EB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3" y="1053025"/>
            <a:ext cx="540000" cy="36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9E80BD-420B-41C9-755A-9DE12A551DA5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75"/>
          <a:stretch/>
        </p:blipFill>
        <p:spPr>
          <a:xfrm>
            <a:off x="0" y="6750000"/>
            <a:ext cx="12192000" cy="10800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C1480F-717F-B4B9-4DAF-B9DB92F78AF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8965" y="6213268"/>
            <a:ext cx="972000" cy="42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079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D3C02CF-90B8-7745-90D0-3C7400B256F2}"/>
              </a:ext>
            </a:extLst>
          </p:cNvPr>
          <p:cNvGrpSpPr/>
          <p:nvPr userDrawn="1"/>
        </p:nvGrpSpPr>
        <p:grpSpPr>
          <a:xfrm>
            <a:off x="304800" y="5835565"/>
            <a:ext cx="11582400" cy="674017"/>
            <a:chOff x="304800" y="5835565"/>
            <a:chExt cx="11582400" cy="674017"/>
          </a:xfrm>
        </p:grpSpPr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8821DD1-5CA3-184B-AC2A-403ABDA1F3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83840" y="5835565"/>
              <a:ext cx="1503360" cy="658368"/>
            </a:xfrm>
            <a:prstGeom prst="rect">
              <a:avLst/>
            </a:prstGeom>
          </p:spPr>
        </p:pic>
        <p:pic>
          <p:nvPicPr>
            <p:cNvPr id="14" name="Picture 1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4CB4E65F-5BCF-4E40-93B7-E921B58614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800" y="6318621"/>
              <a:ext cx="2811370" cy="190961"/>
            </a:xfrm>
            <a:prstGeom prst="rect">
              <a:avLst/>
            </a:prstGeom>
          </p:spPr>
        </p:pic>
      </p:grp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42F89ACB-B4A6-EA4D-8CD1-FB40F6E9C03D}"/>
              </a:ext>
            </a:extLst>
          </p:cNvPr>
          <p:cNvSpPr/>
          <p:nvPr userDrawn="1"/>
        </p:nvSpPr>
        <p:spPr>
          <a:xfrm>
            <a:off x="6096000" y="0"/>
            <a:ext cx="6096000" cy="5562600"/>
          </a:xfrm>
          <a:prstGeom prst="rect">
            <a:avLst/>
          </a:prstGeom>
          <a:gradFill>
            <a:gsLst>
              <a:gs pos="8000">
                <a:srgbClr val="0070C0"/>
              </a:gs>
              <a:gs pos="95000">
                <a:srgbClr val="00275B"/>
              </a:gs>
            </a:gsLst>
            <a:lin ang="27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343A99-5032-3B49-B2F6-C206E2FF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274" y="2667000"/>
            <a:ext cx="5791200" cy="1188720"/>
          </a:xfrm>
          <a:prstGeom prst="rect">
            <a:avLst/>
          </a:prstGeom>
        </p:spPr>
        <p:txBody>
          <a:bodyPr lIns="0" bIns="91440" anchor="b" anchorCtr="0"/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C9D0D-8D42-2145-B246-FD3F3797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799" y="4050475"/>
            <a:ext cx="5791200" cy="80803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3" name="Google Shape;13;p2"/>
          <p:cNvCxnSpPr>
            <a:cxnSpLocks/>
          </p:cNvCxnSpPr>
          <p:nvPr/>
        </p:nvCxnSpPr>
        <p:spPr>
          <a:xfrm>
            <a:off x="6391274" y="3858551"/>
            <a:ext cx="5800725" cy="0"/>
          </a:xfrm>
          <a:prstGeom prst="straightConnector1">
            <a:avLst/>
          </a:prstGeom>
          <a:noFill/>
          <a:ln w="38100" cap="flat" cmpd="sng">
            <a:solidFill>
              <a:srgbClr val="8DC63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29C293EB-BEA2-FE4B-915A-41924B77EC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5875"/>
            <a:ext cx="6096000" cy="556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E019152-BF7A-B947-B1C4-31BE07AF430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6ACAAFFD-F42F-9646-8A7E-3ED649BD4C2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91B31FA-03AF-1546-AC11-50191EB7A3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E02FF28-02CC-844F-A67E-E7AEF2ED94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53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41F92A-4B5C-DCF6-04EC-A56B5F784E8E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C4177-C8DA-E455-ADE2-E92471A0CC50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75"/>
          <a:stretch/>
        </p:blipFill>
        <p:spPr>
          <a:xfrm>
            <a:off x="0" y="6750000"/>
            <a:ext cx="12192000" cy="10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54DE951-0B4A-3C8B-A930-3788A9E84285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913" y="1053025"/>
            <a:ext cx="540000" cy="36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0864DA6-271C-AA20-867C-30DEF22E9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295"/>
            <a:ext cx="10801348" cy="889755"/>
          </a:xfrm>
        </p:spPr>
        <p:txBody>
          <a:bodyPr anchor="b" anchorCtr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6FEFD5-A3CC-C21E-4E92-204D7DBC5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268413"/>
            <a:ext cx="9721850" cy="1908215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A6C8ECD-AA31-91FA-5752-A75C0CD80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0E54DF6-45E7-90E5-F499-F43ED5234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292" y="6334138"/>
            <a:ext cx="360000" cy="3206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64D2DCB6-719E-0F43-A160-E508323EF71D}" type="slidenum">
              <a:rPr lang="en-DK" smtClean="0"/>
              <a:pPr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9CC981D-FA26-394A-B531-541E55433AC4}"/>
              </a:ext>
            </a:extLst>
          </p:cNvPr>
          <p:cNvGrpSpPr/>
          <p:nvPr userDrawn="1"/>
        </p:nvGrpSpPr>
        <p:grpSpPr>
          <a:xfrm>
            <a:off x="304800" y="5842440"/>
            <a:ext cx="11582400" cy="674017"/>
            <a:chOff x="304800" y="5835565"/>
            <a:chExt cx="11582400" cy="674017"/>
          </a:xfrm>
        </p:grpSpPr>
        <p:pic>
          <p:nvPicPr>
            <p:cNvPr id="15" name="Picture 1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ED4CD3F-F2C4-A34B-AD99-D00B485BED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83840" y="5835565"/>
              <a:ext cx="1503360" cy="658368"/>
            </a:xfrm>
            <a:prstGeom prst="rect">
              <a:avLst/>
            </a:prstGeom>
          </p:spPr>
        </p:pic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E9FA97F-AD0D-A14C-9BD1-9898E85C2D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800" y="6318621"/>
              <a:ext cx="2811370" cy="190961"/>
            </a:xfrm>
            <a:prstGeom prst="rect">
              <a:avLst/>
            </a:prstGeom>
          </p:spPr>
        </p:pic>
      </p:grp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42F89ACB-B4A6-EA4D-8CD1-FB40F6E9C03D}"/>
              </a:ext>
            </a:extLst>
          </p:cNvPr>
          <p:cNvSpPr/>
          <p:nvPr userDrawn="1"/>
        </p:nvSpPr>
        <p:spPr>
          <a:xfrm>
            <a:off x="0" y="0"/>
            <a:ext cx="12192000" cy="5562600"/>
          </a:xfrm>
          <a:prstGeom prst="rect">
            <a:avLst/>
          </a:prstGeom>
          <a:gradFill>
            <a:gsLst>
              <a:gs pos="8000">
                <a:srgbClr val="0070C0"/>
              </a:gs>
              <a:gs pos="95000">
                <a:srgbClr val="00275B"/>
              </a:gs>
            </a:gsLst>
            <a:lin ang="27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C9D0D-8D42-2145-B246-FD3F3797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4325" y="4050475"/>
            <a:ext cx="5781675" cy="80803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A09DD0A-5967-7C41-A2BC-8D881082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43102"/>
            <a:ext cx="5791200" cy="1204998"/>
          </a:xfrm>
          <a:prstGeom prst="rect">
            <a:avLst/>
          </a:prstGeom>
        </p:spPr>
        <p:txBody>
          <a:bodyPr lIns="0" bIns="91440" anchor="b" anchorCtr="0"/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Google Shape;13;p2">
            <a:extLst>
              <a:ext uri="{FF2B5EF4-FFF2-40B4-BE49-F238E27FC236}">
                <a16:creationId xmlns:a16="http://schemas.microsoft.com/office/drawing/2014/main" id="{27B2C654-69AE-134F-B73C-0411D820CFAA}"/>
              </a:ext>
            </a:extLst>
          </p:cNvPr>
          <p:cNvCxnSpPr>
            <a:cxnSpLocks/>
          </p:cNvCxnSpPr>
          <p:nvPr userDrawn="1"/>
        </p:nvCxnSpPr>
        <p:spPr>
          <a:xfrm>
            <a:off x="304800" y="3848100"/>
            <a:ext cx="11887200" cy="0"/>
          </a:xfrm>
          <a:prstGeom prst="straightConnector1">
            <a:avLst/>
          </a:prstGeom>
          <a:noFill/>
          <a:ln w="38100" cap="flat" cmpd="sng">
            <a:solidFill>
              <a:srgbClr val="8DC63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3E965F0-FFBC-8847-8925-BFFB799C913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DA4739-3C1B-7C49-81F6-84005E8D4EC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E862556-6BA5-8F44-8FA3-0F1627E5A1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E02FF28-02CC-844F-A67E-E7AEF2ED94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0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926F-30BF-3647-BFEC-71649F3A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37D035-CAC4-2642-83A3-FC7314748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924" y="1268413"/>
            <a:ext cx="11306164" cy="4716462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  <p15:guide id="2" pos="211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5DCB-5BDA-9F4A-85C0-0B13D45F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CB34AD5-7D9E-0C42-80D7-3D57A7913D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40688" y="1268413"/>
            <a:ext cx="3707862" cy="47164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43C00D-A0AA-164C-8816-2609FEACBD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1268413"/>
            <a:ext cx="731678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9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D0D50A-31FB-D04B-ADEF-38879010DB99}"/>
              </a:ext>
            </a:extLst>
          </p:cNvPr>
          <p:cNvSpPr/>
          <p:nvPr userDrawn="1"/>
        </p:nvSpPr>
        <p:spPr>
          <a:xfrm>
            <a:off x="7793036" y="966020"/>
            <a:ext cx="3956050" cy="222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55DCB-5BDA-9F4A-85C0-0B13D45F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4" y="188913"/>
            <a:ext cx="7316786" cy="79216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CB34AD5-7D9E-0C42-80D7-3D57A7913D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40688" y="1"/>
            <a:ext cx="4151312" cy="598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808A1A8-5247-944B-B846-5B810444D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1268413"/>
            <a:ext cx="731678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1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E0D50-31EF-CD42-B8A8-7010AE4E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E4A5A539-F4BE-1D44-9983-028A266028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7302" y="1268413"/>
            <a:ext cx="5411248" cy="47164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8AC759B-C312-084E-A427-F1350B9A1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1268413"/>
            <a:ext cx="5411248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2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A280-EF4B-484C-B1D1-12B5C90D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66CD3C5-E4B5-114A-8108-23245E38AA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7302" y="1268413"/>
            <a:ext cx="5411786" cy="22633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F0F58CE-86F0-2A49-B41E-C2B3E18C1E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7302" y="3721514"/>
            <a:ext cx="5411786" cy="22633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C455460-0B62-784E-ADCD-15C8FBCE3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2" y="1268413"/>
            <a:ext cx="5653088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3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76DB2D-1B00-8344-B9E5-06042C89D712}"/>
              </a:ext>
            </a:extLst>
          </p:cNvPr>
          <p:cNvSpPr/>
          <p:nvPr userDrawn="1"/>
        </p:nvSpPr>
        <p:spPr>
          <a:xfrm>
            <a:off x="5854700" y="966019"/>
            <a:ext cx="5902186" cy="302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66CD3C5-E4B5-114A-8108-23245E38AA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3796" y="0"/>
            <a:ext cx="6098205" cy="28975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F0F58CE-86F0-2A49-B41E-C2B3E18C1E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087308"/>
            <a:ext cx="6096000" cy="28975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F6A856-C638-184B-B0E9-0A1165CD0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4" y="1268413"/>
            <a:ext cx="5411786" cy="47164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B5A07A-5E65-F842-9D87-68278EF23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23" y="188913"/>
            <a:ext cx="5411777" cy="79216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51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BDB3-1ED8-7442-A286-3FA601B2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5BD064-BB76-FB46-8D29-84D335A592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35184" y="1268413"/>
            <a:ext cx="5413904" cy="4716462"/>
          </a:xfrm>
          <a:prstGeom prst="rect">
            <a:avLst/>
          </a:prstGeom>
        </p:spPr>
        <p:txBody>
          <a:bodyPr rIns="36000" bIns="0"/>
          <a:lstStyle>
            <a:lvl1pPr marL="266700" indent="-266700">
              <a:buFont typeface="Wingdings" panose="05000000000000000000" pitchFamily="2" charset="2"/>
              <a:buChar char="§"/>
              <a:defRPr/>
            </a:lvl1pPr>
            <a:lvl2pPr marL="623888" indent="-266700">
              <a:buFont typeface="Wingdings" panose="05000000000000000000" pitchFamily="2" charset="2"/>
              <a:buChar char="§"/>
              <a:defRPr/>
            </a:lvl2pPr>
            <a:lvl3pPr marL="898525" indent="-274638">
              <a:buFont typeface="Wingdings" panose="05000000000000000000" pitchFamily="2" charset="2"/>
              <a:buChar char="§"/>
              <a:defRPr/>
            </a:lvl3pPr>
            <a:lvl4pPr marL="1163638" indent="-265113">
              <a:buFont typeface="Wingdings" panose="05000000000000000000" pitchFamily="2" charset="2"/>
              <a:buChar char="§"/>
              <a:defRPr/>
            </a:lvl4pPr>
            <a:lvl5pPr marL="1438275" indent="-274638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2EC8212-AE54-F14D-AAED-C2CF753887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268413"/>
            <a:ext cx="5413375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7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EAB1-F7C1-1F4E-A210-7B1107FF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499D70F-C748-3545-8B16-164EFFCDE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4" y="1268413"/>
            <a:ext cx="345852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B8D277-DEF1-4142-8610-65C323910C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72929" y="1268413"/>
            <a:ext cx="345852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EA0F665-317E-CC4E-A08F-15ACAF2BDB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3376" y="1268413"/>
            <a:ext cx="345852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EAB1-F7C1-1F4E-A210-7B1107FF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5C4A4C-6172-064B-A62A-8A2F2588DF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6119" y="1268412"/>
            <a:ext cx="3438207" cy="4716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C9C41B-3139-694F-9EB5-5060382DF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4" y="1268413"/>
            <a:ext cx="343820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EB25BE6-19A8-9840-A8A3-E03D29B7E2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500" y="1268413"/>
            <a:ext cx="3438206" cy="47164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s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EAB1-F7C1-1F4E-A210-7B1107FF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5C4A4C-6172-064B-A62A-8A2F2588DF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0881" y="1268412"/>
            <a:ext cx="3438207" cy="22633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9E3DB24-D01D-CC40-82DC-84519EA5CA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10880" y="3721512"/>
            <a:ext cx="3438208" cy="22633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9CC7198-4AF5-E34D-8F34-DEDEDD2333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4" y="1268413"/>
            <a:ext cx="3438207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08C747C-4673-1640-B382-EB9BE7914D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1500" y="1268413"/>
            <a:ext cx="3438206" cy="47164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EC36B38-52F3-2142-A37D-A6E9EEF200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3" y="1254126"/>
            <a:ext cx="11306175" cy="47339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6939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41C05B6D-E4AF-FB47-BAB5-1998BCB61252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42914" y="1268413"/>
            <a:ext cx="11306174" cy="47164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46308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48624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CBBB30E-44B1-1F4D-B936-8AC859894984}"/>
              </a:ext>
            </a:extLst>
          </p:cNvPr>
          <p:cNvSpPr txBox="1"/>
          <p:nvPr userDrawn="1"/>
        </p:nvSpPr>
        <p:spPr>
          <a:xfrm>
            <a:off x="471753" y="3524063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7A977D-48F4-F74E-A9F9-C7A40618563C}"/>
              </a:ext>
            </a:extLst>
          </p:cNvPr>
          <p:cNvSpPr txBox="1"/>
          <p:nvPr userDrawn="1"/>
        </p:nvSpPr>
        <p:spPr>
          <a:xfrm>
            <a:off x="4179600" y="3524063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8A39EB65-BE72-BA44-BE22-5C2F3F0E0D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94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13156B09-14F9-F64A-83DF-78E7900757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475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E4C1A08-EF1E-0746-8623-69FCF38BEB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33241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1C3B9032-10C3-FE4B-B0B1-9B12073EB5D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33081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71753" y="1412875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4179600" y="1412875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D4FDB9-36B2-BC4D-869C-501F77BA68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394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D3FDE4-6182-FD48-96BB-A2463A0A29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582" y="1412875"/>
            <a:ext cx="3709507" cy="41322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B86BFDE-04E4-BF4C-BCD6-660C8F81B5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475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 marL="133350" indent="-133350">
              <a:tabLst/>
              <a:defRPr sz="1400"/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3D31F70-2A98-714E-AC41-D51E3B6C84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3241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EA79D53-C643-8046-ACCF-8453988E7B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3081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60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CBBB30E-44B1-1F4D-B936-8AC859894984}"/>
              </a:ext>
            </a:extLst>
          </p:cNvPr>
          <p:cNvSpPr txBox="1"/>
          <p:nvPr userDrawn="1"/>
        </p:nvSpPr>
        <p:spPr>
          <a:xfrm>
            <a:off x="461593" y="3524063"/>
            <a:ext cx="3528000" cy="2016126"/>
          </a:xfrm>
          <a:prstGeom prst="rect">
            <a:avLst/>
          </a:prstGeom>
          <a:gradFill>
            <a:gsLst>
              <a:gs pos="93000">
                <a:srgbClr val="0070C0"/>
              </a:gs>
              <a:gs pos="8000">
                <a:srgbClr val="00275B"/>
              </a:gs>
            </a:gsLst>
            <a:lin ang="0" scaled="1"/>
          </a:gra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7A977D-48F4-F74E-A9F9-C7A40618563C}"/>
              </a:ext>
            </a:extLst>
          </p:cNvPr>
          <p:cNvSpPr txBox="1"/>
          <p:nvPr userDrawn="1"/>
        </p:nvSpPr>
        <p:spPr>
          <a:xfrm>
            <a:off x="4169440" y="3524063"/>
            <a:ext cx="3528000" cy="2016126"/>
          </a:xfrm>
          <a:prstGeom prst="rect">
            <a:avLst/>
          </a:prstGeom>
          <a:gradFill>
            <a:gsLst>
              <a:gs pos="93000">
                <a:srgbClr val="0070C0"/>
              </a:gs>
              <a:gs pos="8000">
                <a:srgbClr val="00275B"/>
              </a:gs>
            </a:gsLst>
            <a:lin ang="0" scaled="1"/>
          </a:gra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8A39EB65-BE72-BA44-BE22-5C2F3F0E0D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5234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13156B09-14F9-F64A-83DF-78E7900757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5315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E4C1A08-EF1E-0746-8623-69FCF38BEB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23081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1C3B9032-10C3-FE4B-B0B1-9B12073EB5D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22921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61593" y="1412875"/>
            <a:ext cx="3528000" cy="2016126"/>
          </a:xfrm>
          <a:prstGeom prst="rect">
            <a:avLst/>
          </a:prstGeom>
          <a:gradFill>
            <a:gsLst>
              <a:gs pos="93000">
                <a:srgbClr val="0070C0"/>
              </a:gs>
              <a:gs pos="8000">
                <a:srgbClr val="00275B"/>
              </a:gs>
            </a:gsLst>
            <a:lin ang="0" scaled="1"/>
          </a:gra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4169440" y="1412875"/>
            <a:ext cx="3528000" cy="2016126"/>
          </a:xfrm>
          <a:prstGeom prst="rect">
            <a:avLst/>
          </a:prstGeom>
          <a:gradFill>
            <a:gsLst>
              <a:gs pos="93000">
                <a:srgbClr val="0070C0"/>
              </a:gs>
              <a:gs pos="8000">
                <a:srgbClr val="00275B"/>
              </a:gs>
            </a:gsLst>
            <a:lin ang="0" scaled="1"/>
          </a:gra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D4FDB9-36B2-BC4D-869C-501F77BA68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5234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D3FDE4-6182-FD48-96BB-A2463A0A29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582" y="1412875"/>
            <a:ext cx="3709507" cy="41322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B86BFDE-04E4-BF4C-BCD6-660C8F81B5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5315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 marL="133350" indent="-133350">
              <a:tabLst/>
              <a:defRPr sz="14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3D31F70-2A98-714E-AC41-D51E3B6C84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23081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EA79D53-C643-8046-ACCF-8453988E7B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2921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42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61593" y="1412875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4332000" y="1412875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C121F-4B4A-0944-9EA1-91C7D97B1EC0}"/>
              </a:ext>
            </a:extLst>
          </p:cNvPr>
          <p:cNvSpPr txBox="1"/>
          <p:nvPr userDrawn="1"/>
        </p:nvSpPr>
        <p:spPr>
          <a:xfrm>
            <a:off x="8212302" y="1412875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78268F-621C-924E-9392-FA633A60346B}"/>
              </a:ext>
            </a:extLst>
          </p:cNvPr>
          <p:cNvSpPr txBox="1"/>
          <p:nvPr userDrawn="1"/>
        </p:nvSpPr>
        <p:spPr>
          <a:xfrm>
            <a:off x="461858" y="3529351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EC313-2DAD-3041-8A9B-981CCB520D22}"/>
              </a:ext>
            </a:extLst>
          </p:cNvPr>
          <p:cNvSpPr txBox="1"/>
          <p:nvPr userDrawn="1"/>
        </p:nvSpPr>
        <p:spPr>
          <a:xfrm>
            <a:off x="4332000" y="3529351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58092-2092-9640-A918-C898978CD0CF}"/>
              </a:ext>
            </a:extLst>
          </p:cNvPr>
          <p:cNvSpPr txBox="1"/>
          <p:nvPr userDrawn="1"/>
        </p:nvSpPr>
        <p:spPr>
          <a:xfrm>
            <a:off x="8212302" y="3529351"/>
            <a:ext cx="3528000" cy="2016126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1C09773-1DAE-1443-9BFC-DD2BCB9AE0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5234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818F74A-5F37-AF4D-8592-CDD18814DF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5315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D5B530F-F83B-3641-8236-83B2282263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85640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4EC6C8F9-5A19-A44F-9CB4-338547C1D9D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85481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27E74E5-A036-504C-980B-E4D4CCC0E5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5234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rgbClr val="00539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479B7D0-49C4-F244-BC3C-03638E048B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5315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 marL="133350" indent="-133350">
              <a:tabLst/>
              <a:defRPr sz="1400"/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47A40E0C-65F1-7E43-BA0E-54EF4EFBC5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85640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4895774E-0FCF-564D-A277-2D0FBACBD4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85481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C8282278-A677-2A47-9513-B2C5BA891D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66125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7DFCECC4-7CFF-B84A-A549-5BCC56C4BD5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65965" y="4114302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3C1358D8-D6B6-2342-807C-56F78197C0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66125" y="1618298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C1283E48-B123-CA46-B706-7EEF8F77234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365965" y="2003114"/>
            <a:ext cx="3221038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113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71488" y="3566795"/>
            <a:ext cx="3528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4331735" y="3566795"/>
            <a:ext cx="3528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C121F-4B4A-0944-9EA1-91C7D97B1EC0}"/>
              </a:ext>
            </a:extLst>
          </p:cNvPr>
          <p:cNvSpPr txBox="1"/>
          <p:nvPr userDrawn="1"/>
        </p:nvSpPr>
        <p:spPr>
          <a:xfrm>
            <a:off x="8222197" y="3566795"/>
            <a:ext cx="3528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CC500D5-5CF3-9546-A0B5-760726681B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489" y="1293812"/>
            <a:ext cx="3527425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FF95631C-39E4-134D-AF98-9CB4EFC43E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1736" y="1293812"/>
            <a:ext cx="3527425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20280BF3-955C-D241-A649-9C324AF874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22198" y="1293812"/>
            <a:ext cx="3527425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24F4851-2052-D84D-A1C0-1CA2B41169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94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8BBB055-7AA2-9B4E-BBA0-8A80EC818A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475" y="4114301"/>
            <a:ext cx="3221038" cy="175119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DF49F18-E13A-F54F-B895-A66AF02C7E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85640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5E4D6D4-8148-6F41-BB09-49E652EBBE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85481" y="4114301"/>
            <a:ext cx="3221038" cy="175119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5BCE21BC-4B9C-F24A-BBD3-A2E59CC738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76285" y="3729486"/>
            <a:ext cx="3220721" cy="313932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EFF0895C-46E5-A848-A18E-17D4D403D2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76125" y="4114301"/>
            <a:ext cx="3221038" cy="175119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707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71487" y="3566795"/>
            <a:ext cx="2556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3358826" y="3576078"/>
            <a:ext cx="2556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C121F-4B4A-0944-9EA1-91C7D97B1EC0}"/>
              </a:ext>
            </a:extLst>
          </p:cNvPr>
          <p:cNvSpPr txBox="1"/>
          <p:nvPr userDrawn="1"/>
        </p:nvSpPr>
        <p:spPr>
          <a:xfrm>
            <a:off x="6286805" y="3550361"/>
            <a:ext cx="2556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CC500D5-5CF3-9546-A0B5-760726681B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487" y="1264520"/>
            <a:ext cx="2556000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FF95631C-39E4-134D-AF98-9CB4EFC43E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8826" y="1264520"/>
            <a:ext cx="2556000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20280BF3-955C-D241-A649-9C324AF874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6805" y="1264520"/>
            <a:ext cx="2556000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FA1FFF-D3EC-EB4F-A1AF-016B375FC616}"/>
              </a:ext>
            </a:extLst>
          </p:cNvPr>
          <p:cNvSpPr txBox="1"/>
          <p:nvPr userDrawn="1"/>
        </p:nvSpPr>
        <p:spPr>
          <a:xfrm>
            <a:off x="9184304" y="3576078"/>
            <a:ext cx="2556000" cy="2418080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48C5B088-BE09-4B4B-B95E-2C5FA16D48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84304" y="1264520"/>
            <a:ext cx="2556000" cy="2298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C5C7404-E4CB-1E45-9D82-176D46810B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394" y="3729486"/>
            <a:ext cx="22206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46FCDD38-72FA-5F44-A1EB-C1CCB00183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476" y="4114302"/>
            <a:ext cx="2220819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A18222B-B6E6-264B-8482-F861E05258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6526" y="3729486"/>
            <a:ext cx="22206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D3E1E933-CC08-1E4A-85BC-BBE32D6511B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26418" y="4114302"/>
            <a:ext cx="2220819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E852D3C2-D29F-9C43-9A7E-21F7BA62DE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54505" y="3729486"/>
            <a:ext cx="22206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A4CF7802-5EF8-B04A-BE11-12A1DE0930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4397" y="4114302"/>
            <a:ext cx="2220819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DD13BC44-F699-EB45-B3BF-1A857EE8F5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52004" y="3729486"/>
            <a:ext cx="22206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Aft>
                <a:spcPts val="600"/>
              </a:spcAft>
              <a:buFont typeface="Arial" panose="020B0604020202020204" pitchFamily="34" charset="0"/>
              <a:buNone/>
              <a:defRPr lang="en-GB" sz="1600" b="1" kern="120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2250" indent="-222250">
              <a:tabLst/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254000">
              <a:tabLst/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296564C3-A737-E24F-B1AA-F77EC4F0AA6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351896" y="4114302"/>
            <a:ext cx="2220819" cy="12204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marL="133350" lvl="0" indent="-133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97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E66C-08F2-D849-88B6-B5EDEBCF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0BAA5-A555-5D40-BB2E-CBE38081077C}"/>
              </a:ext>
            </a:extLst>
          </p:cNvPr>
          <p:cNvSpPr txBox="1"/>
          <p:nvPr userDrawn="1"/>
        </p:nvSpPr>
        <p:spPr>
          <a:xfrm>
            <a:off x="461856" y="3180472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56128-E016-3B40-80D0-546F8DB28ABA}"/>
              </a:ext>
            </a:extLst>
          </p:cNvPr>
          <p:cNvSpPr txBox="1"/>
          <p:nvPr userDrawn="1"/>
        </p:nvSpPr>
        <p:spPr>
          <a:xfrm>
            <a:off x="3359355" y="3180472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C121F-4B4A-0944-9EA1-91C7D97B1EC0}"/>
              </a:ext>
            </a:extLst>
          </p:cNvPr>
          <p:cNvSpPr txBox="1"/>
          <p:nvPr userDrawn="1"/>
        </p:nvSpPr>
        <p:spPr>
          <a:xfrm>
            <a:off x="6287334" y="3180472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D4FDB9-36B2-BC4D-869C-501F77BA68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193" y="3209529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Aft>
                <a:spcPts val="60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222250" indent="-222250">
              <a:tabLst/>
              <a:defRPr sz="1400"/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F56AEA6-84E7-CD44-A901-2D7133478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63692" y="3209529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buNone/>
              <a:defRPr lang="en-GB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C9D4E4E-5A49-0948-B75B-96FC7B1E3C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1671" y="3209529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buNone/>
              <a:defRPr lang="en-GB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CC500D5-5CF3-9546-A0B5-760726681B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856" y="1264520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FF95631C-39E4-134D-AF98-9CB4EFC43E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9355" y="1264520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20280BF3-955C-D241-A649-9C324AF874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7334" y="1264520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FA1FFF-D3EC-EB4F-A1AF-016B375FC616}"/>
              </a:ext>
            </a:extLst>
          </p:cNvPr>
          <p:cNvSpPr txBox="1"/>
          <p:nvPr userDrawn="1"/>
        </p:nvSpPr>
        <p:spPr>
          <a:xfrm>
            <a:off x="9184833" y="3180472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03AECAF4-D751-434F-AA30-E6ABAC81C3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9170" y="3209529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Aft>
                <a:spcPts val="60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222250" indent="-222250">
              <a:tabLst/>
              <a:defRPr sz="1400"/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48C5B088-BE09-4B4B-B95E-2C5FA16D48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84833" y="1264520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DA41846C-50BB-6042-AA10-45024C1DF7F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1856" y="3751729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Picture Placeholder 16">
            <a:extLst>
              <a:ext uri="{FF2B5EF4-FFF2-40B4-BE49-F238E27FC236}">
                <a16:creationId xmlns:a16="http://schemas.microsoft.com/office/drawing/2014/main" id="{B73D0E2C-414D-A54D-890E-A5A6ADA308C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359355" y="3751729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5" name="Picture Placeholder 16">
            <a:extLst>
              <a:ext uri="{FF2B5EF4-FFF2-40B4-BE49-F238E27FC236}">
                <a16:creationId xmlns:a16="http://schemas.microsoft.com/office/drawing/2014/main" id="{4BDB4C25-C407-3144-8D79-CAA4DE930C4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87334" y="3751729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34669B6A-FB34-084F-B90A-56EB52FA86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84833" y="3751729"/>
            <a:ext cx="2556000" cy="190898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304A04-E850-5546-B43F-CB3082456C94}"/>
              </a:ext>
            </a:extLst>
          </p:cNvPr>
          <p:cNvSpPr txBox="1"/>
          <p:nvPr userDrawn="1"/>
        </p:nvSpPr>
        <p:spPr>
          <a:xfrm>
            <a:off x="461856" y="5654731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45DA4E-6E1E-B64E-8FD1-92EA71A6962A}"/>
              </a:ext>
            </a:extLst>
          </p:cNvPr>
          <p:cNvSpPr txBox="1"/>
          <p:nvPr userDrawn="1"/>
        </p:nvSpPr>
        <p:spPr>
          <a:xfrm>
            <a:off x="3359355" y="5654731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227588-F087-C944-A8DC-50D814B96508}"/>
              </a:ext>
            </a:extLst>
          </p:cNvPr>
          <p:cNvSpPr txBox="1"/>
          <p:nvPr userDrawn="1"/>
        </p:nvSpPr>
        <p:spPr>
          <a:xfrm>
            <a:off x="6287334" y="5654731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algn="ctr"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335194AE-FE42-B944-B842-EA9B48D1E1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6193" y="5683788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Aft>
                <a:spcPts val="60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222250" indent="-222250">
              <a:tabLst/>
              <a:defRPr sz="1400"/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EA4C10CB-9431-BF42-9C67-9EB75A6B27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63692" y="5683788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buNone/>
              <a:defRPr lang="en-GB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C73BB030-1383-BA40-A719-4D0B6C0FF3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1671" y="5683788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buNone/>
              <a:defRPr lang="en-GB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6670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Pct val="75000"/>
              <a:buFont typeface="Wingdings" panose="05000000000000000000" pitchFamily="2" charset="2"/>
              <a:buNone/>
            </a:pPr>
            <a:r>
              <a:rPr lang="en-GB" dirty="0"/>
              <a:t>Click to edit text styles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E5D734-DAB5-944D-80E2-88370B5BD061}"/>
              </a:ext>
            </a:extLst>
          </p:cNvPr>
          <p:cNvSpPr txBox="1"/>
          <p:nvPr userDrawn="1"/>
        </p:nvSpPr>
        <p:spPr>
          <a:xfrm>
            <a:off x="9184833" y="5654731"/>
            <a:ext cx="2556000" cy="352121"/>
          </a:xfrm>
          <a:prstGeom prst="rect">
            <a:avLst/>
          </a:prstGeom>
          <a:solidFill>
            <a:srgbClr val="F2F2F2"/>
          </a:solidFill>
        </p:spPr>
        <p:txBody>
          <a:bodyPr wrap="square" lIns="288000" tIns="288000" rIns="288000" bIns="288000" numCol="1" rtlCol="0" anchor="t">
            <a:noAutofit/>
          </a:bodyPr>
          <a:lstStyle/>
          <a:p>
            <a:pPr fontAlgn="auto">
              <a:spcAft>
                <a:spcPts val="1800"/>
              </a:spcAft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DB44EDE-A8A3-1242-A602-4009CD5044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89170" y="5683788"/>
            <a:ext cx="2223065" cy="29400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Aft>
                <a:spcPts val="60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222250" indent="-222250">
              <a:tabLst/>
              <a:defRPr sz="1400"/>
            </a:lvl2pPr>
            <a:lvl3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GB" sz="1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6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DA3A4-2B0E-4897-A4F9-AD63D29F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9A87-CF78-4EEF-BD66-F205C66C4B7E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E09380-D1FF-4E44-A301-CA7B8FEE7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CC949-C099-4733-8563-D5B695B0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3000-1EFA-402A-A86F-54DB8EE4A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44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33946" y="288930"/>
            <a:ext cx="10562167" cy="277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633943" y="5340210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0" indent="1191">
              <a:spcAft>
                <a:spcPts val="0"/>
              </a:spcAft>
              <a:buNone/>
              <a:defRPr sz="1050" i="1" baseline="0">
                <a:solidFill>
                  <a:schemeClr val="tx1"/>
                </a:solidFill>
              </a:defRPr>
            </a:lvl2pPr>
            <a:lvl3pPr marL="135731" indent="-134541">
              <a:spcAft>
                <a:spcPts val="0"/>
              </a:spcAft>
              <a:defRPr/>
            </a:lvl3pPr>
            <a:lvl4pPr marL="271463" indent="-134541">
              <a:defRPr/>
            </a:lvl4pPr>
            <a:lvl5pPr marL="407194" indent="-134541">
              <a:defRPr/>
            </a:lvl5pPr>
            <a:lvl6pPr marL="535781" indent="-134541">
              <a:defRPr/>
            </a:lvl6pPr>
            <a:lvl7pPr marL="671513" indent="-120254">
              <a:spcBef>
                <a:spcPts val="0"/>
              </a:spcBef>
              <a:buSzPct val="80000"/>
              <a:defRPr sz="9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502903" y="2863854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10" name="TextBox 35"/>
          <p:cNvSpPr txBox="1">
            <a:spLocks noChangeArrowheads="1"/>
          </p:cNvSpPr>
          <p:nvPr userDrawn="1"/>
        </p:nvSpPr>
        <p:spPr bwMode="auto">
          <a:xfrm>
            <a:off x="171451" y="2863854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6" name="Picture Placeholder 33"/>
          <p:cNvSpPr>
            <a:spLocks noGrp="1"/>
          </p:cNvSpPr>
          <p:nvPr>
            <p:ph type="pic" sz="quarter" idx="10"/>
          </p:nvPr>
        </p:nvSpPr>
        <p:spPr>
          <a:xfrm>
            <a:off x="-1" y="1716088"/>
            <a:ext cx="12192001" cy="3430800"/>
          </a:xfrm>
          <a:prstGeom prst="rect">
            <a:avLst/>
          </a:prstGeom>
          <a:effectLst/>
        </p:spPr>
        <p:txBody>
          <a:bodyPr rtlCol="0" anchor="ctr">
            <a:normAutofit/>
          </a:bodyPr>
          <a:lstStyle>
            <a:lvl1pPr marL="0" indent="0" algn="ctr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3946" y="644952"/>
            <a:ext cx="10943167" cy="96636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1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41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37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3" name="Rectangle 1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4" name="Group 13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8" name="TextBox 17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9" name="TextBox 18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0" name="TextBox 19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1" name="TextBox 20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2" name="TextBox 21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0" name="Group 3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1" name="Rectangle 4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42" name="Straight Connector 4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45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1" y="658019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bg2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24816572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"/>
            <a:ext cx="12192000" cy="342900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6" name="TextBox 36"/>
          <p:cNvSpPr txBox="1">
            <a:spLocks noChangeArrowheads="1"/>
          </p:cNvSpPr>
          <p:nvPr userDrawn="1"/>
        </p:nvSpPr>
        <p:spPr bwMode="auto">
          <a:xfrm>
            <a:off x="10502902" y="1063627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7" name="TextBox 37"/>
          <p:cNvSpPr txBox="1">
            <a:spLocks noChangeArrowheads="1"/>
          </p:cNvSpPr>
          <p:nvPr userDrawn="1"/>
        </p:nvSpPr>
        <p:spPr bwMode="auto">
          <a:xfrm>
            <a:off x="171451" y="1063627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6858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Rectangle 37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0" y="-2"/>
            <a:ext cx="12192000" cy="406402"/>
          </a:xfrm>
          <a:prstGeom prst="rect">
            <a:avLst/>
          </a:prstGeom>
          <a:solidFill>
            <a:schemeClr val="tx2"/>
          </a:solidFill>
          <a:effectLst/>
        </p:spPr>
        <p:txBody>
          <a:bodyPr lIns="756000" tIns="72000" rIns="72000" bIns="36000" anchor="ctr">
            <a:noAutofit/>
          </a:bodyPr>
          <a:lstStyle>
            <a:lvl1pPr marL="0" indent="0">
              <a:spcBef>
                <a:spcPct val="0"/>
              </a:spcBef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Business Unit</a:t>
            </a:r>
            <a:endParaRPr lang="en-GB"/>
          </a:p>
        </p:txBody>
      </p:sp>
      <p:sp>
        <p:nvSpPr>
          <p:cNvPr id="10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623889" y="4850355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0" indent="1191">
              <a:spcAft>
                <a:spcPts val="0"/>
              </a:spcAft>
              <a:buNone/>
              <a:defRPr sz="1050" i="1" baseline="0">
                <a:solidFill>
                  <a:schemeClr val="tx1"/>
                </a:solidFill>
              </a:defRPr>
            </a:lvl2pPr>
            <a:lvl3pPr marL="135731" indent="-134541">
              <a:spcAft>
                <a:spcPts val="0"/>
              </a:spcAft>
              <a:defRPr>
                <a:solidFill>
                  <a:schemeClr val="tx1"/>
                </a:solidFill>
              </a:defRPr>
            </a:lvl3pPr>
            <a:lvl4pPr marL="271463" indent="-134541">
              <a:defRPr>
                <a:solidFill>
                  <a:schemeClr val="tx1"/>
                </a:solidFill>
              </a:defRPr>
            </a:lvl4pPr>
            <a:lvl5pPr marL="407194" indent="-134541">
              <a:defRPr>
                <a:solidFill>
                  <a:schemeClr val="tx1"/>
                </a:solidFill>
              </a:defRPr>
            </a:lvl5pPr>
            <a:lvl6pPr marL="535781" indent="-134541">
              <a:defRPr>
                <a:solidFill>
                  <a:schemeClr val="tx1"/>
                </a:solidFill>
              </a:defRPr>
            </a:lvl6pPr>
            <a:lvl7pPr marL="671513" indent="-120254">
              <a:spcBef>
                <a:spcPts val="0"/>
              </a:spcBef>
              <a:buSzPct val="80000"/>
              <a:defRPr sz="9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3890" y="3552825"/>
            <a:ext cx="10943167" cy="1130910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4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5" name="Rectangle 14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6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9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0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1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2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3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4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1" name="Group 40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2" name="Rectangle 41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41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45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1" y="658019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bg2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90608354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 bwMode="auto">
          <a:xfrm>
            <a:off x="0" y="3384000"/>
            <a:ext cx="12192000" cy="1188000"/>
          </a:xfrm>
          <a:solidFill>
            <a:schemeClr val="tx2"/>
          </a:solidFill>
        </p:spPr>
        <p:txBody>
          <a:bodyPr lIns="612000" rIns="18000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Wingdings" panose="05000000000000000000" pitchFamily="2" charset="2"/>
              <a:buNone/>
              <a:defRPr lang="en-GB" sz="2100" b="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623889" y="4850355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0" indent="1191">
              <a:spcAft>
                <a:spcPts val="0"/>
              </a:spcAft>
              <a:buNone/>
              <a:defRPr sz="1050" i="1" baseline="0">
                <a:solidFill>
                  <a:schemeClr val="tx1"/>
                </a:solidFill>
              </a:defRPr>
            </a:lvl2pPr>
            <a:lvl3pPr marL="135731" indent="-134541">
              <a:spcAft>
                <a:spcPts val="0"/>
              </a:spcAft>
              <a:defRPr/>
            </a:lvl3pPr>
            <a:lvl4pPr marL="271463" indent="-134541">
              <a:defRPr/>
            </a:lvl4pPr>
            <a:lvl5pPr marL="407194" indent="-134541">
              <a:defRPr/>
            </a:lvl5pPr>
            <a:lvl6pPr marL="535781" indent="-134541">
              <a:defRPr/>
            </a:lvl6pPr>
            <a:lvl7pPr marL="671513" indent="-120254">
              <a:spcBef>
                <a:spcPts val="0"/>
              </a:spcBef>
              <a:buSzPct val="80000"/>
              <a:defRPr sz="9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192000" cy="3433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" name="TextBox 37"/>
          <p:cNvSpPr txBox="1">
            <a:spLocks noChangeArrowheads="1"/>
          </p:cNvSpPr>
          <p:nvPr userDrawn="1"/>
        </p:nvSpPr>
        <p:spPr bwMode="auto">
          <a:xfrm>
            <a:off x="10502903" y="1111254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11" name="TextBox 38"/>
          <p:cNvSpPr txBox="1">
            <a:spLocks noChangeArrowheads="1"/>
          </p:cNvSpPr>
          <p:nvPr userDrawn="1"/>
        </p:nvSpPr>
        <p:spPr bwMode="auto">
          <a:xfrm>
            <a:off x="171451" y="1111254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5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342900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6858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13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4" name="Rectangle 13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5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8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9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0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1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2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3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0" name="Group 3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1" name="Rectangle 4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42" name="Straight Connector 4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41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45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1" y="658019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bg2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4970358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9" y="1144589"/>
            <a:ext cx="7135283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235951" y="1196975"/>
            <a:ext cx="3331636" cy="482441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2314108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 an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337303" y="1196975"/>
            <a:ext cx="5230284" cy="482441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8270634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337303" y="1196978"/>
            <a:ext cx="5230284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337303" y="3684235"/>
            <a:ext cx="5230284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09701135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335184" y="1144590"/>
            <a:ext cx="5232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6998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99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2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235951" y="1144590"/>
            <a:ext cx="3331636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187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99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2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35951" y="1196976"/>
            <a:ext cx="3332163" cy="4824413"/>
          </a:xfrm>
        </p:spPr>
        <p:txBody>
          <a:bodyPr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454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993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2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235951" y="1196978"/>
            <a:ext cx="3331636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35951" y="3684235"/>
            <a:ext cx="3331636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363648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99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9249889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3" name="Rectangle 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4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3" name="Straight Connector 1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7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8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9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0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1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2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3" name="Group 22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4" name="Rectangle 23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25" name="Straight Connector 24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1690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3" name="Rectangle 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4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3" name="Straight Connector 1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7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8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9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0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1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2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3" name="Group 22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4" name="Rectangle 23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25" name="Straight Connector 24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rgbClr val="000000"/>
                </a:solidFill>
                <a:cs typeface="+mn-cs"/>
              </a:rPr>
              <a:t>Johnson Controls  —</a:t>
            </a:r>
            <a:endParaRPr lang="en-GB" sz="45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675" b="0" smtClean="0">
                <a:solidFill>
                  <a:srgbClr val="000000"/>
                </a:solidFill>
              </a:rPr>
              <a:pPr algn="l" eaLnBrk="1" hangingPunct="1"/>
              <a:t>‹#›</a:t>
            </a:fld>
            <a:endParaRPr lang="de-DE" sz="675" b="0">
              <a:solidFill>
                <a:srgbClr val="000000"/>
              </a:solidFill>
            </a:endParaRPr>
          </a:p>
        </p:txBody>
      </p:sp>
      <p:pic>
        <p:nvPicPr>
          <p:cNvPr id="31" name="Picture 30" descr="JCI_RGB.em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3834" y="6234113"/>
            <a:ext cx="1113751" cy="4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92194" y="658283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73744507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3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4" name="Rectangle 3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5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8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9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0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1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2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3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4" name="Group 23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5" name="Rectangle 24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5762773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/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432459" y="1560513"/>
            <a:ext cx="9272055" cy="32575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0" indent="1191" algn="ctr"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2pPr>
            <a:lvl3pPr marL="0" indent="0" algn="r">
              <a:spcAft>
                <a:spcPts val="0"/>
              </a:spcAft>
              <a:buClr>
                <a:schemeClr val="bg1"/>
              </a:buClr>
              <a:buNone/>
              <a:defRPr sz="1350">
                <a:solidFill>
                  <a:schemeClr val="bg1"/>
                </a:solidFill>
              </a:defRPr>
            </a:lvl3pPr>
            <a:lvl4pPr marL="0" indent="0" algn="r">
              <a:buClr>
                <a:schemeClr val="bg1"/>
              </a:buClr>
              <a:buNone/>
              <a:defRPr sz="1200" i="1">
                <a:solidFill>
                  <a:schemeClr val="bg1"/>
                </a:solidFill>
              </a:defRPr>
            </a:lvl4pPr>
            <a:lvl5pPr marL="0" indent="0" algn="ctr">
              <a:buClr>
                <a:schemeClr val="bg1"/>
              </a:buClr>
              <a:buNone/>
              <a:defRPr sz="1050">
                <a:solidFill>
                  <a:schemeClr val="bg1"/>
                </a:solidFill>
              </a:defRPr>
            </a:lvl5pPr>
            <a:lvl6pPr marL="0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None/>
              <a:defRPr sz="750">
                <a:solidFill>
                  <a:schemeClr val="bg1"/>
                </a:solidFill>
              </a:defRPr>
            </a:lvl7pPr>
          </a:lstStyle>
          <a:p>
            <a:pPr lvl="0"/>
            <a:r>
              <a:rPr lang="en-US"/>
              <a:t>Click to edit text (Indent for different styles incl. author level – level 3)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pic>
        <p:nvPicPr>
          <p:cNvPr id="4" name="Picture 35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5949" y="6234116"/>
            <a:ext cx="1081635" cy="47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9" name="Rectangle 8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0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3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4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5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6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7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8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9" name="Group 28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0" name="Rectangle 29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31" name="Straight Connector 30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chemeClr val="bg1"/>
                </a:solidFill>
                <a:cs typeface="+mn-cs"/>
              </a:rPr>
              <a:t>Johnson Controls  —</a:t>
            </a:r>
            <a:endParaRPr lang="en-GB" sz="45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9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675" b="0" smtClean="0">
                <a:solidFill>
                  <a:schemeClr val="bg1"/>
                </a:solidFill>
              </a:rPr>
              <a:pPr algn="l" eaLnBrk="1" hangingPunct="1"/>
              <a:t>‹#›</a:t>
            </a:fld>
            <a:endParaRPr lang="de-DE" sz="675" b="0">
              <a:solidFill>
                <a:schemeClr val="bg1"/>
              </a:solidFill>
            </a:endParaRPr>
          </a:p>
        </p:txBody>
      </p:sp>
      <p:sp>
        <p:nvSpPr>
          <p:cNvPr id="4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1" y="658283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bg1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7284918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ot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2285995"/>
            <a:ext cx="12192000" cy="1188000"/>
          </a:xfrm>
          <a:solidFill>
            <a:schemeClr val="tx2"/>
          </a:solidFill>
        </p:spPr>
        <p:txBody>
          <a:bodyPr lIns="648000" tIns="0" rIns="180000" anchor="ctr">
            <a:noAutofit/>
          </a:bodyPr>
          <a:lstStyle>
            <a:lvl1pPr>
              <a:lnSpc>
                <a:spcPct val="110000"/>
              </a:lnSpc>
              <a:tabLst>
                <a:tab pos="1747838" algn="l"/>
              </a:tabLst>
              <a:defRPr sz="135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text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24417" y="744071"/>
            <a:ext cx="10663824" cy="1438742"/>
          </a:xfrm>
          <a:prstGeom prst="rect">
            <a:avLst/>
          </a:prstGeom>
          <a:ln>
            <a:noFill/>
          </a:ln>
        </p:spPr>
        <p:txBody>
          <a:bodyPr lIns="0" tIns="9144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divider title (3 lines max)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432174"/>
            <a:ext cx="12192000" cy="3433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extBox 35"/>
          <p:cNvSpPr txBox="1">
            <a:spLocks noChangeArrowheads="1"/>
          </p:cNvSpPr>
          <p:nvPr userDrawn="1"/>
        </p:nvSpPr>
        <p:spPr bwMode="auto">
          <a:xfrm>
            <a:off x="10502903" y="4243392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9" name="TextBox 36"/>
          <p:cNvSpPr txBox="1">
            <a:spLocks noChangeArrowheads="1"/>
          </p:cNvSpPr>
          <p:nvPr userDrawn="1"/>
        </p:nvSpPr>
        <p:spPr bwMode="auto">
          <a:xfrm>
            <a:off x="171451" y="4243392"/>
            <a:ext cx="1536700" cy="749884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750">
                <a:solidFill>
                  <a:schemeClr val="bg1"/>
                </a:solidFill>
                <a:cs typeface="Arial" charset="0"/>
              </a:rPr>
            </a:b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6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3432178"/>
            <a:ext cx="12192000" cy="3425827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6858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10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1" name="Rectangle 10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2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5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6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7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8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9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0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1" name="Group 30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2" name="Rectangle 31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373035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Righ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24420" y="3506788"/>
            <a:ext cx="5232399" cy="251460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7"/>
          <p:cNvSpPr>
            <a:spLocks noGrp="1"/>
          </p:cNvSpPr>
          <p:nvPr>
            <p:ph type="title" hasCustomPrompt="1"/>
          </p:nvPr>
        </p:nvSpPr>
        <p:spPr>
          <a:xfrm>
            <a:off x="626534" y="325941"/>
            <a:ext cx="7133167" cy="2895160"/>
          </a:xfr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title</a:t>
            </a:r>
            <a:endParaRPr lang="en-GB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660192" y="5826127"/>
            <a:ext cx="2971800" cy="55912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8" name="TextBox 35"/>
          <p:cNvSpPr txBox="1">
            <a:spLocks noChangeArrowheads="1"/>
          </p:cNvSpPr>
          <p:nvPr userDrawn="1"/>
        </p:nvSpPr>
        <p:spPr bwMode="auto">
          <a:xfrm>
            <a:off x="8660192" y="288927"/>
            <a:ext cx="2971800" cy="55912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25" tIns="8096" rIns="13525" bIns="80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450"/>
              </a:spcAft>
              <a:defRPr/>
            </a:pP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or </a:t>
            </a:r>
            <a:r>
              <a:rPr lang="en-GB" altLang="en-US" sz="75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75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525">
                <a:solidFill>
                  <a:schemeClr val="bg1"/>
                </a:solidFill>
                <a:cs typeface="Arial" charset="0"/>
              </a:rPr>
            </a:br>
            <a:r>
              <a:rPr lang="en-GB" altLang="en-US" sz="525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7997826" y="0"/>
            <a:ext cx="4194175" cy="6858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9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0" name="Rectangle 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4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5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6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7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8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9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0" name="Group 2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1" name="Rectangle 3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3585889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No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4419" y="1214422"/>
            <a:ext cx="8805356" cy="2005022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0" lang="en-GB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divider title</a:t>
            </a:r>
            <a:endParaRPr lang="en-GB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24417" y="3506788"/>
            <a:ext cx="5232400" cy="251460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8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0" name="Rectangle 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4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5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6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7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8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9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0" name="Group 2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1" name="Rectangle 3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5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5949" y="6234116"/>
            <a:ext cx="1081635" cy="47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/>
          <p:cNvSpPr txBox="1">
            <a:spLocks noChangeArrowheads="1"/>
          </p:cNvSpPr>
          <p:nvPr userDrawn="1"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chemeClr val="bg1"/>
                </a:solidFill>
                <a:cs typeface="+mn-cs"/>
              </a:rPr>
              <a:t>Johnson Controls  —</a:t>
            </a:r>
            <a:endParaRPr lang="en-GB" sz="45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675" b="0" smtClean="0">
                <a:solidFill>
                  <a:schemeClr val="bg1"/>
                </a:solidFill>
              </a:rPr>
              <a:pPr algn="l" eaLnBrk="1" hangingPunct="1"/>
              <a:t>‹#›</a:t>
            </a:fld>
            <a:endParaRPr lang="de-DE" sz="675" b="0">
              <a:solidFill>
                <a:schemeClr val="bg1"/>
              </a:solidFill>
            </a:endParaRPr>
          </a:p>
        </p:txBody>
      </p:sp>
      <p:sp>
        <p:nvSpPr>
          <p:cNvPr id="4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918089" y="6581113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bg1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08456411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33945" y="288928"/>
            <a:ext cx="10562167" cy="277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633942" y="5340210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1588">
              <a:spcAft>
                <a:spcPts val="0"/>
              </a:spcAft>
              <a:buNone/>
              <a:defRPr sz="1400" i="1" baseline="0">
                <a:solidFill>
                  <a:schemeClr val="tx1"/>
                </a:solidFill>
              </a:defRPr>
            </a:lvl2pPr>
            <a:lvl3pPr marL="180975" indent="-179388">
              <a:spcAft>
                <a:spcPts val="0"/>
              </a:spcAft>
              <a:defRPr/>
            </a:lvl3pPr>
            <a:lvl4pPr marL="361950" indent="-179388">
              <a:defRPr/>
            </a:lvl4pPr>
            <a:lvl5pPr marL="542925" indent="-179388">
              <a:defRPr/>
            </a:lvl5pPr>
            <a:lvl6pPr marL="714375" indent="-179388">
              <a:defRPr/>
            </a:lvl6pPr>
            <a:lvl7pPr marL="895350" indent="-160338">
              <a:spcBef>
                <a:spcPts val="0"/>
              </a:spcBef>
              <a:buSzPct val="80000"/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502902" y="2863853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10" name="TextBox 35"/>
          <p:cNvSpPr txBox="1">
            <a:spLocks noChangeArrowheads="1"/>
          </p:cNvSpPr>
          <p:nvPr userDrawn="1"/>
        </p:nvSpPr>
        <p:spPr bwMode="auto">
          <a:xfrm>
            <a:off x="171451" y="2863853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6" name="Picture Placeholder 33"/>
          <p:cNvSpPr>
            <a:spLocks noGrp="1"/>
          </p:cNvSpPr>
          <p:nvPr>
            <p:ph type="pic" sz="quarter" idx="10"/>
          </p:nvPr>
        </p:nvSpPr>
        <p:spPr>
          <a:xfrm>
            <a:off x="-1" y="1716088"/>
            <a:ext cx="12192001" cy="3430800"/>
          </a:xfrm>
          <a:prstGeom prst="rect">
            <a:avLst/>
          </a:prstGeom>
          <a:effectLst/>
        </p:spPr>
        <p:txBody>
          <a:bodyPr rtlCol="0" anchor="ctr">
            <a:normAutofit/>
          </a:bodyPr>
          <a:lstStyle>
            <a:lvl1pPr marL="0" indent="0" algn="ctr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3944" y="644950"/>
            <a:ext cx="10943167" cy="96636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39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37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3" name="Rectangle 1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4" name="Group 13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8" name="TextBox 17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9" name="TextBox 18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0" name="TextBox 19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1" name="TextBox 20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2" name="TextBox 21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0" name="Group 3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1" name="Rectangle 4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42" name="Straight Connector 4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60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0" y="658018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252871912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"/>
            <a:ext cx="12192000" cy="342900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36"/>
          <p:cNvSpPr txBox="1">
            <a:spLocks noChangeArrowheads="1"/>
          </p:cNvSpPr>
          <p:nvPr userDrawn="1"/>
        </p:nvSpPr>
        <p:spPr bwMode="auto">
          <a:xfrm>
            <a:off x="10502901" y="1063626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7" name="TextBox 37"/>
          <p:cNvSpPr txBox="1">
            <a:spLocks noChangeArrowheads="1"/>
          </p:cNvSpPr>
          <p:nvPr userDrawn="1"/>
        </p:nvSpPr>
        <p:spPr bwMode="auto">
          <a:xfrm>
            <a:off x="171451" y="1063626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Rectangle 37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0" y="-2"/>
            <a:ext cx="12192000" cy="406402"/>
          </a:xfrm>
          <a:prstGeom prst="rect">
            <a:avLst/>
          </a:prstGeom>
          <a:solidFill>
            <a:schemeClr val="tx2"/>
          </a:solidFill>
          <a:effectLst/>
        </p:spPr>
        <p:txBody>
          <a:bodyPr lIns="756000" tIns="72000" rIns="72000" bIns="36000" anchor="ctr">
            <a:noAutofit/>
          </a:bodyPr>
          <a:lstStyle>
            <a:lvl1pPr marL="0" indent="0">
              <a:spcBef>
                <a:spcPct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Business Unit</a:t>
            </a:r>
            <a:endParaRPr lang="en-GB" dirty="0"/>
          </a:p>
        </p:txBody>
      </p:sp>
      <p:sp>
        <p:nvSpPr>
          <p:cNvPr id="10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623888" y="4850355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1588">
              <a:spcAft>
                <a:spcPts val="0"/>
              </a:spcAft>
              <a:buNone/>
              <a:defRPr sz="1400" i="1" baseline="0">
                <a:solidFill>
                  <a:schemeClr val="tx1"/>
                </a:solidFill>
              </a:defRPr>
            </a:lvl2pPr>
            <a:lvl3pPr marL="180975" indent="-179388">
              <a:spcAft>
                <a:spcPts val="0"/>
              </a:spcAft>
              <a:defRPr>
                <a:solidFill>
                  <a:schemeClr val="tx1"/>
                </a:solidFill>
              </a:defRPr>
            </a:lvl3pPr>
            <a:lvl4pPr marL="361950" indent="-179388">
              <a:defRPr>
                <a:solidFill>
                  <a:schemeClr val="tx1"/>
                </a:solidFill>
              </a:defRPr>
            </a:lvl4pPr>
            <a:lvl5pPr marL="542925" indent="-179388">
              <a:defRPr>
                <a:solidFill>
                  <a:schemeClr val="tx1"/>
                </a:solidFill>
              </a:defRPr>
            </a:lvl5pPr>
            <a:lvl6pPr marL="714375" indent="-179388">
              <a:defRPr>
                <a:solidFill>
                  <a:schemeClr val="tx1"/>
                </a:solidFill>
              </a:defRPr>
            </a:lvl6pPr>
            <a:lvl7pPr marL="895350" indent="-160338">
              <a:spcBef>
                <a:spcPts val="0"/>
              </a:spcBef>
              <a:buSzPct val="80000"/>
              <a:defRPr sz="1200"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3888" y="3552825"/>
            <a:ext cx="10943167" cy="113091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4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5" name="Rectangle 14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6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9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0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1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2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3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4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1" name="Group 40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2" name="Rectangle 41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39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60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0" y="658018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2544371858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 bwMode="auto">
          <a:xfrm>
            <a:off x="0" y="3384000"/>
            <a:ext cx="12192000" cy="1188000"/>
          </a:xfrm>
          <a:solidFill>
            <a:schemeClr val="tx2"/>
          </a:solidFill>
        </p:spPr>
        <p:txBody>
          <a:bodyPr lIns="612000" rIns="18000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Wingdings" panose="05000000000000000000" pitchFamily="2" charset="2"/>
              <a:buNone/>
              <a:defRPr lang="en-GB" sz="2800" b="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623888" y="4850355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1588">
              <a:spcAft>
                <a:spcPts val="0"/>
              </a:spcAft>
              <a:buNone/>
              <a:defRPr sz="1400" i="1" baseline="0">
                <a:solidFill>
                  <a:schemeClr val="tx1"/>
                </a:solidFill>
              </a:defRPr>
            </a:lvl2pPr>
            <a:lvl3pPr marL="180975" indent="-179388">
              <a:spcAft>
                <a:spcPts val="0"/>
              </a:spcAft>
              <a:defRPr/>
            </a:lvl3pPr>
            <a:lvl4pPr marL="361950" indent="-179388">
              <a:defRPr/>
            </a:lvl4pPr>
            <a:lvl5pPr marL="542925" indent="-179388">
              <a:defRPr/>
            </a:lvl5pPr>
            <a:lvl6pPr marL="714375" indent="-179388">
              <a:defRPr/>
            </a:lvl6pPr>
            <a:lvl7pPr marL="895350" indent="-160338">
              <a:spcBef>
                <a:spcPts val="0"/>
              </a:spcBef>
              <a:buSzPct val="80000"/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192000" cy="3433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37"/>
          <p:cNvSpPr txBox="1">
            <a:spLocks noChangeArrowheads="1"/>
          </p:cNvSpPr>
          <p:nvPr userDrawn="1"/>
        </p:nvSpPr>
        <p:spPr bwMode="auto">
          <a:xfrm>
            <a:off x="10502902" y="1111253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11" name="TextBox 38"/>
          <p:cNvSpPr txBox="1">
            <a:spLocks noChangeArrowheads="1"/>
          </p:cNvSpPr>
          <p:nvPr userDrawn="1"/>
        </p:nvSpPr>
        <p:spPr bwMode="auto">
          <a:xfrm>
            <a:off x="171451" y="1111253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5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3429002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13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4" name="Rectangle 13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5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8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9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0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1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2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3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0" name="Group 3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1" name="Rectangle 4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42" name="Straight Connector 4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39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chemeClr val="bg2"/>
                </a:solidFill>
                <a:cs typeface="+mn-cs"/>
              </a:rPr>
              <a:t>Johnson Controls  —</a:t>
            </a:r>
            <a:endParaRPr lang="en-GB" sz="60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4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0" y="658018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123146610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9" y="1144589"/>
            <a:ext cx="7135282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235950" y="1196975"/>
            <a:ext cx="3331636" cy="482441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13425657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 an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9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337302" y="1196975"/>
            <a:ext cx="5230284" cy="482441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667066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9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337302" y="1196976"/>
            <a:ext cx="5230284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337302" y="3684233"/>
            <a:ext cx="5230284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61625972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9" y="1144589"/>
            <a:ext cx="5232399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335184" y="1144590"/>
            <a:ext cx="5232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56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9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235950" y="1144590"/>
            <a:ext cx="3331636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4668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9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35950" y="1196975"/>
            <a:ext cx="3332163" cy="4824413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3445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9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20" y="1144589"/>
            <a:ext cx="3328455" cy="4876800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432301" y="1144590"/>
            <a:ext cx="3327400" cy="4876799"/>
          </a:xfrm>
        </p:spPr>
        <p:txBody>
          <a:bodyPr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235950" y="1196976"/>
            <a:ext cx="3331636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35950" y="3684233"/>
            <a:ext cx="3331636" cy="233794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157414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9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128074973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3" name="Rectangle 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4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3" name="Straight Connector 1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7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8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9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0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1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2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3" name="Group 22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4" name="Rectangle 23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25" name="Straight Connector 24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704746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3" name="Rectangle 2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4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3" name="Straight Connector 12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7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8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9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0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1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2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3" name="Group 22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4" name="Rectangle 23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25" name="Straight Connector 24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rgbClr val="000000"/>
                </a:solidFill>
                <a:cs typeface="+mn-cs"/>
              </a:rPr>
              <a:t>Johnson Controls  —</a:t>
            </a:r>
            <a:endParaRPr lang="en-GB" sz="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900" b="0" smtClean="0">
                <a:solidFill>
                  <a:srgbClr val="000000"/>
                </a:solidFill>
              </a:rPr>
              <a:pPr algn="l" eaLnBrk="1" hangingPunct="1"/>
              <a:t>‹#›</a:t>
            </a:fld>
            <a:endParaRPr lang="de-DE" sz="900" b="0">
              <a:solidFill>
                <a:srgbClr val="000000"/>
              </a:solidFill>
            </a:endParaRPr>
          </a:p>
        </p:txBody>
      </p:sp>
      <p:pic>
        <p:nvPicPr>
          <p:cNvPr id="31" name="Picture 30" descr="JCI_RGB.emf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3834" y="6234113"/>
            <a:ext cx="1113750" cy="4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92193" y="658282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2522419906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3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4" name="Rectangle 3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5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4" name="Straight Connector 13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8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9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0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1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2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3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4" name="Group 23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25" name="Rectangle 24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26" name="Straight Connector 25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5550494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/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432459" y="1560513"/>
            <a:ext cx="9272054" cy="32575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0" indent="1588" algn="ctr">
              <a:buClr>
                <a:schemeClr val="bg1"/>
              </a:buClr>
              <a:buNone/>
              <a:defRPr sz="2400">
                <a:solidFill>
                  <a:schemeClr val="bg1"/>
                </a:solidFill>
              </a:defRPr>
            </a:lvl2pPr>
            <a:lvl3pPr marL="0" indent="0" algn="r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3pPr>
            <a:lvl4pPr marL="0" indent="0" algn="r">
              <a:buClr>
                <a:schemeClr val="bg1"/>
              </a:buClr>
              <a:buNone/>
              <a:defRPr sz="1600" i="1">
                <a:solidFill>
                  <a:schemeClr val="bg1"/>
                </a:solidFill>
              </a:defRPr>
            </a:lvl4pPr>
            <a:lvl5pPr marL="0" indent="0" algn="ctr">
              <a:buClr>
                <a:schemeClr val="bg1"/>
              </a:buClr>
              <a:buNone/>
              <a:defRPr sz="1400">
                <a:solidFill>
                  <a:schemeClr val="bg1"/>
                </a:solidFill>
              </a:defRPr>
            </a:lvl5pPr>
            <a:lvl6pPr marL="0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None/>
              <a:defRPr sz="1000">
                <a:solidFill>
                  <a:schemeClr val="bg1"/>
                </a:solidFill>
              </a:defRPr>
            </a:lvl7pPr>
          </a:lstStyle>
          <a:p>
            <a:pPr lvl="0"/>
            <a:r>
              <a:rPr lang="en-US" dirty="0"/>
              <a:t>Click to edit text (Indent for different styles incl. author level – level 3)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 dirty="0"/>
          </a:p>
        </p:txBody>
      </p:sp>
      <p:pic>
        <p:nvPicPr>
          <p:cNvPr id="4" name="Picture 35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5949" y="6234114"/>
            <a:ext cx="1081635" cy="47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9" name="Rectangle 8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0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19" name="Straight Connector 18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3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4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5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6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7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8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29" name="Group 28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0" name="Rectangle 29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1" name="Straight Connector 30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chemeClr val="bg1"/>
                </a:solidFill>
                <a:cs typeface="+mn-cs"/>
              </a:rPr>
              <a:t>Johnson Controls  —</a:t>
            </a:r>
            <a:endParaRPr lang="en-GB" sz="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9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900" b="0" smtClean="0">
                <a:solidFill>
                  <a:schemeClr val="bg1"/>
                </a:solidFill>
              </a:rPr>
              <a:pPr algn="l" eaLnBrk="1" hangingPunct="1"/>
              <a:t>‹#›</a:t>
            </a:fld>
            <a:endParaRPr lang="de-DE" sz="900" b="0">
              <a:solidFill>
                <a:schemeClr val="bg1"/>
              </a:solidFill>
            </a:endParaRPr>
          </a:p>
        </p:txBody>
      </p:sp>
      <p:sp>
        <p:nvSpPr>
          <p:cNvPr id="4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5520" y="658282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1740196791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ot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2285995"/>
            <a:ext cx="12192000" cy="1188000"/>
          </a:xfrm>
          <a:solidFill>
            <a:schemeClr val="tx2"/>
          </a:solidFill>
        </p:spPr>
        <p:txBody>
          <a:bodyPr lIns="648000" tIns="0" rIns="180000" anchor="ctr">
            <a:noAutofit/>
          </a:bodyPr>
          <a:lstStyle>
            <a:lvl1pPr>
              <a:lnSpc>
                <a:spcPct val="110000"/>
              </a:lnSpc>
              <a:tabLst>
                <a:tab pos="2330450" algn="l"/>
              </a:tabLst>
              <a:defRPr sz="18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text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24417" y="744071"/>
            <a:ext cx="10663824" cy="1438742"/>
          </a:xfrm>
          <a:prstGeom prst="rect">
            <a:avLst/>
          </a:prstGeom>
          <a:ln>
            <a:noFill/>
          </a:ln>
        </p:spPr>
        <p:txBody>
          <a:bodyPr lIns="0" tIns="9144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3200"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divider title (3 lines max)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432174"/>
            <a:ext cx="12192000" cy="3433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35"/>
          <p:cNvSpPr txBox="1">
            <a:spLocks noChangeArrowheads="1"/>
          </p:cNvSpPr>
          <p:nvPr userDrawn="1"/>
        </p:nvSpPr>
        <p:spPr bwMode="auto">
          <a:xfrm>
            <a:off x="10502902" y="4243391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9" name="TextBox 36"/>
          <p:cNvSpPr txBox="1">
            <a:spLocks noChangeArrowheads="1"/>
          </p:cNvSpPr>
          <p:nvPr userDrawn="1"/>
        </p:nvSpPr>
        <p:spPr bwMode="auto">
          <a:xfrm>
            <a:off x="171451" y="4243391"/>
            <a:ext cx="1536700" cy="125290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br>
              <a:rPr lang="en-GB" altLang="en-US" sz="1000">
                <a:solidFill>
                  <a:schemeClr val="bg1"/>
                </a:solidFill>
                <a:cs typeface="Arial" charset="0"/>
              </a:rPr>
            </a:b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6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0" y="3432176"/>
            <a:ext cx="12192000" cy="3425827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10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1" name="Rectangle 10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2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5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6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7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8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9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0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1" name="Group 30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2" name="Rectangle 31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875442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Righ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24419" y="3506788"/>
            <a:ext cx="5232399" cy="251460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7"/>
          <p:cNvSpPr>
            <a:spLocks noGrp="1"/>
          </p:cNvSpPr>
          <p:nvPr>
            <p:ph type="title" hasCustomPrompt="1"/>
          </p:nvPr>
        </p:nvSpPr>
        <p:spPr>
          <a:xfrm>
            <a:off x="626534" y="325941"/>
            <a:ext cx="7133166" cy="289516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divider title</a:t>
            </a:r>
            <a:endParaRPr lang="en-GB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660192" y="5826125"/>
            <a:ext cx="2971800" cy="72968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8" name="TextBox 35"/>
          <p:cNvSpPr txBox="1">
            <a:spLocks noChangeArrowheads="1"/>
          </p:cNvSpPr>
          <p:nvPr userDrawn="1"/>
        </p:nvSpPr>
        <p:spPr bwMode="auto">
          <a:xfrm>
            <a:off x="8660192" y="288925"/>
            <a:ext cx="2971800" cy="729687"/>
          </a:xfrm>
          <a:prstGeom prst="rect">
            <a:avLst/>
          </a:prstGeom>
          <a:solidFill>
            <a:srgbClr val="F5C4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33" tIns="10795" rIns="18033" bIns="107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  <a:defRPr/>
            </a:pP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If you can read this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Click on the icon to choose a picture 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or </a:t>
            </a:r>
            <a:r>
              <a:rPr lang="en-GB" altLang="en-US" sz="1000" b="1">
                <a:solidFill>
                  <a:schemeClr val="bg1"/>
                </a:solidFill>
                <a:cs typeface="Arial" charset="0"/>
              </a:rPr>
              <a:t>Reset the slide</a:t>
            </a:r>
            <a:r>
              <a:rPr lang="en-GB" altLang="en-US" sz="1000">
                <a:solidFill>
                  <a:schemeClr val="bg1"/>
                </a:solidFill>
                <a:cs typeface="Arial" charset="0"/>
              </a:rPr>
              <a:t>.</a:t>
            </a:r>
          </a:p>
          <a:p>
            <a:pPr algn="ctr" eaLnBrk="1" hangingPunct="1">
              <a:defRPr/>
            </a:pP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To Reset: Right click on the slide thumbnail and select ‘reset slide’ or choose the ‘Reset’ button on the ‘Home’ ribbon </a:t>
            </a:r>
            <a:br>
              <a:rPr lang="en-GB" altLang="en-US" sz="700">
                <a:solidFill>
                  <a:schemeClr val="bg1"/>
                </a:solidFill>
                <a:cs typeface="Arial" charset="0"/>
              </a:rPr>
            </a:br>
            <a:r>
              <a:rPr lang="en-GB" altLang="en-US" sz="700">
                <a:solidFill>
                  <a:schemeClr val="bg1"/>
                </a:solidFill>
                <a:cs typeface="Arial" charset="0"/>
              </a:rPr>
              <a:t>(next to the font choice box)</a:t>
            </a:r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7997824" y="0"/>
            <a:ext cx="4194175" cy="6858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9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0" name="Rectangle 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4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5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6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7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8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9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0" name="Group 2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1" name="Rectangle 3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5709085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No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4419" y="1214422"/>
            <a:ext cx="8805356" cy="2005022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divider title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24417" y="3506788"/>
            <a:ext cx="5232400" cy="2514600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8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0" name="Rectangle 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0" name="Straight Connector 1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4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5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16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17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18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19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0" name="Group 2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31" name="Rectangle 3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2" name="Straight Connector 3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5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5949" y="6234114"/>
            <a:ext cx="1081635" cy="47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/>
          <p:cNvSpPr txBox="1">
            <a:spLocks noChangeArrowheads="1"/>
          </p:cNvSpPr>
          <p:nvPr userDrawn="1"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chemeClr val="bg1"/>
                </a:solidFill>
                <a:cs typeface="+mn-cs"/>
              </a:rPr>
              <a:t>Johnson Controls  —</a:t>
            </a:r>
            <a:endParaRPr lang="en-GB" sz="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" name="Rectangle 6"/>
          <p:cNvSpPr txBox="1">
            <a:spLocks noChangeArrowheads="1"/>
          </p:cNvSpPr>
          <p:nvPr userDrawn="1"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900" b="0" smtClean="0">
                <a:solidFill>
                  <a:schemeClr val="bg1"/>
                </a:solidFill>
              </a:rPr>
              <a:pPr algn="l" eaLnBrk="1" hangingPunct="1"/>
              <a:t>‹#›</a:t>
            </a:fld>
            <a:endParaRPr lang="de-DE" sz="900" b="0">
              <a:solidFill>
                <a:schemeClr val="bg1"/>
              </a:solidFill>
            </a:endParaRPr>
          </a:p>
        </p:txBody>
      </p:sp>
      <p:sp>
        <p:nvSpPr>
          <p:cNvPr id="4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918088" y="658111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</p:spTree>
    <p:extLst>
      <p:ext uri="{BB962C8B-B14F-4D97-AF65-F5344CB8AC3E}">
        <p14:creationId xmlns:p14="http://schemas.microsoft.com/office/powerpoint/2010/main" val="3017065880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3"/>
            <a:ext cx="609600" cy="365125"/>
          </a:xfrm>
          <a:prstGeom prst="rect">
            <a:avLst/>
          </a:prstGeom>
        </p:spPr>
        <p:txBody>
          <a:bodyPr/>
          <a:lstStyle/>
          <a:p>
            <a:fld id="{8AACE14F-169E-4C55-8687-D57151FEBE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0057A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PowerSeries NEO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2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6" indent="0">
              <a:buNone/>
              <a:defRPr sz="2000" b="1"/>
            </a:lvl2pPr>
            <a:lvl3pPr marL="914036" indent="0">
              <a:buNone/>
              <a:defRPr sz="1800" b="1"/>
            </a:lvl3pPr>
            <a:lvl4pPr marL="1371052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4" indent="0">
              <a:buNone/>
              <a:defRPr sz="1600" b="1"/>
            </a:lvl6pPr>
            <a:lvl7pPr marL="2742104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6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6" indent="0">
              <a:buNone/>
              <a:defRPr sz="2000" b="1"/>
            </a:lvl2pPr>
            <a:lvl3pPr marL="914036" indent="0">
              <a:buNone/>
              <a:defRPr sz="1800" b="1"/>
            </a:lvl3pPr>
            <a:lvl4pPr marL="1371052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4" indent="0">
              <a:buNone/>
              <a:defRPr sz="1600" b="1"/>
            </a:lvl6pPr>
            <a:lvl7pPr marL="2742104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6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r>
              <a:rPr lang="en-US"/>
              <a:t>PowerSeries NEO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fld id="{A79021D9-D0FB-D745-A28F-164F8BC08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121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26522" y="6453885"/>
            <a:ext cx="270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rgbClr val="0057A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PowerSeries NEO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021567" y="6437376"/>
            <a:ext cx="901699" cy="395224"/>
          </a:xfrm>
          <a:prstGeom prst="rect">
            <a:avLst/>
          </a:prstGeom>
        </p:spPr>
        <p:txBody>
          <a:bodyPr/>
          <a:lstStyle>
            <a:lvl1pPr marL="342900" indent="-342900" algn="r" rtl="0">
              <a:buFont typeface="+mj-lt"/>
              <a:buNone/>
              <a:defRPr sz="15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AF087A6-BF1A-4B46-9532-284B01799751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40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04" tIns="45702" rIns="91404" bIns="45702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r>
              <a:rPr lang="en-US"/>
              <a:t>PowerSeries NEO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lIns="91404" tIns="45702" rIns="91404" bIns="45702"/>
          <a:lstStyle/>
          <a:p>
            <a:fld id="{34BA0396-36DC-7045-BA42-852D0587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572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926F-30BF-3647-BFEC-71649F3A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37D035-CAC4-2642-83A3-FC7314748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924" y="1268413"/>
            <a:ext cx="11306164" cy="4716462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3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  <p15:guide id="2" pos="2112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 bwMode="auto">
          <a:xfrm>
            <a:off x="0" y="3384000"/>
            <a:ext cx="12192000" cy="1188000"/>
          </a:xfrm>
          <a:solidFill>
            <a:schemeClr val="tx2"/>
          </a:solidFill>
        </p:spPr>
        <p:txBody>
          <a:bodyPr lIns="612000" rIns="18000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Wingdings" panose="05000000000000000000" pitchFamily="2" charset="2"/>
              <a:buNone/>
              <a:defRPr lang="en-GB" sz="2800" b="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623888" y="4850355"/>
            <a:ext cx="6629644" cy="839322"/>
          </a:xfrm>
          <a:prstGeom prst="rect">
            <a:avLst/>
          </a:prstGeom>
        </p:spPr>
        <p:txBody>
          <a:bodyPr lIns="0" rIns="0"/>
          <a:lstStyle>
            <a:lvl1pPr marL="0" indent="0"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1588">
              <a:spcAft>
                <a:spcPts val="0"/>
              </a:spcAft>
              <a:buNone/>
              <a:defRPr sz="1400" i="1" baseline="0">
                <a:solidFill>
                  <a:schemeClr val="tx1"/>
                </a:solidFill>
              </a:defRPr>
            </a:lvl2pPr>
            <a:lvl3pPr marL="180975" indent="-179388">
              <a:spcAft>
                <a:spcPts val="0"/>
              </a:spcAft>
              <a:defRPr/>
            </a:lvl3pPr>
            <a:lvl4pPr marL="361950" indent="-179388">
              <a:defRPr/>
            </a:lvl4pPr>
            <a:lvl5pPr marL="542925" indent="-179388">
              <a:defRPr/>
            </a:lvl5pPr>
            <a:lvl6pPr marL="714375" indent="-179388">
              <a:defRPr/>
            </a:lvl6pPr>
            <a:lvl7pPr marL="895350" indent="-160338">
              <a:spcBef>
                <a:spcPts val="0"/>
              </a:spcBef>
              <a:buSzPct val="80000"/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192000" cy="3433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4" name="Rectangle 13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5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4" name="Straight Connector 23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18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19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0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1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2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3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40" name="Group 39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1" name="Rectangle 40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42" name="Straight Connector 41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36" descr="JCI_RGB.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939" y="5673728"/>
            <a:ext cx="1726313" cy="7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7145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image" Target="../media/image11.emf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1B37A4-3B20-7B97-24E7-FB10B8E6F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3C6BC-0CC5-1F17-E5D6-E8D8F171A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41881-1482-18AC-5A88-83F4209E4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9E67-49A4-9E41-B505-C26D4C679775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903B2-3C90-51AC-EBC5-AD28C78D2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C34F8-E453-EE7E-E4EE-1B7C3AF1A1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F2FC8-37C4-A74D-80BC-0C61F9984B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E31702-1C9F-9FAA-B10F-E42926C3B21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870450" y="635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539C6D-ABEC-82DA-DA68-FCADAE6FED8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870450" y="66421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259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  <p:sldLayoutId id="2147483773" r:id="rId13"/>
    <p:sldLayoutId id="2147483774" r:id="rId14"/>
    <p:sldLayoutId id="21474837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9">
            <a:extLst>
              <a:ext uri="{FF2B5EF4-FFF2-40B4-BE49-F238E27FC236}">
                <a16:creationId xmlns:a16="http://schemas.microsoft.com/office/drawing/2014/main" id="{58521FB2-0CB2-BF47-AFEC-0B9AF4CBED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925" y="1052513"/>
            <a:ext cx="11305628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5000"/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E2E08402-B44E-B54A-9675-C61819DA06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24" y="188913"/>
            <a:ext cx="1130562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 (2 lines max)</a:t>
            </a:r>
            <a:endParaRPr lang="en-GB" altLang="en-US" dirty="0"/>
          </a:p>
        </p:txBody>
      </p:sp>
      <p:grpSp>
        <p:nvGrpSpPr>
          <p:cNvPr id="13" name="Group 39">
            <a:extLst>
              <a:ext uri="{FF2B5EF4-FFF2-40B4-BE49-F238E27FC236}">
                <a16:creationId xmlns:a16="http://schemas.microsoft.com/office/drawing/2014/main" id="{B83F17A9-706F-B145-8D21-6C3181EBF4FD}"/>
              </a:ext>
            </a:extLst>
          </p:cNvPr>
          <p:cNvGrpSpPr>
            <a:grpSpLocks/>
          </p:cNvGrpSpPr>
          <p:nvPr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EF4A2F-B0CB-9F4E-B1D0-607749098D1C}"/>
                </a:ext>
              </a:extLst>
            </p:cNvPr>
            <p:cNvSpPr/>
            <p:nvPr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5000"/>
            </a:p>
          </p:txBody>
        </p:sp>
        <p:grpSp>
          <p:nvGrpSpPr>
            <p:cNvPr id="20" name="Group 41">
              <a:extLst>
                <a:ext uri="{FF2B5EF4-FFF2-40B4-BE49-F238E27FC236}">
                  <a16:creationId xmlns:a16="http://schemas.microsoft.com/office/drawing/2014/main" id="{DFB46800-0C32-4D43-91CE-5927573DCC92}"/>
                </a:ext>
              </a:extLst>
            </p:cNvPr>
            <p:cNvGrpSpPr>
              <a:grpSpLocks/>
            </p:cNvGrpSpPr>
            <p:nvPr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AB8CE5F-1E38-4744-8729-75BBF1FBE38D}"/>
                  </a:ext>
                </a:extLst>
              </p:cNvPr>
              <p:cNvCxnSpPr/>
              <p:nvPr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96F6C97-5049-9A48-9ACF-78B11B0AE77D}"/>
                  </a:ext>
                </a:extLst>
              </p:cNvPr>
              <p:cNvCxnSpPr/>
              <p:nvPr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0162DE6-1FCF-8748-95BB-50C489F3C71E}"/>
                  </a:ext>
                </a:extLst>
              </p:cNvPr>
              <p:cNvCxnSpPr/>
              <p:nvPr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DD3F589-0375-C44B-971D-767BF661076C}"/>
                  </a:ext>
                </a:extLst>
              </p:cNvPr>
              <p:cNvCxnSpPr/>
              <p:nvPr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8">
              <a:extLst>
                <a:ext uri="{FF2B5EF4-FFF2-40B4-BE49-F238E27FC236}">
                  <a16:creationId xmlns:a16="http://schemas.microsoft.com/office/drawing/2014/main" id="{FE6DFAAD-217E-634D-9402-9B03780E32F2}"/>
                </a:ext>
              </a:extLst>
            </p:cNvPr>
            <p:cNvGrpSpPr>
              <a:grpSpLocks/>
            </p:cNvGrpSpPr>
            <p:nvPr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51074AE-3FE9-CF44-BD14-A9584ABFA68E}"/>
                  </a:ext>
                </a:extLst>
              </p:cNvPr>
              <p:cNvCxnSpPr/>
              <p:nvPr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73ECC7B-F0E3-6542-8CA2-7C3B6D76B3E5}"/>
                  </a:ext>
                </a:extLst>
              </p:cNvPr>
              <p:cNvCxnSpPr/>
              <p:nvPr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A9892B6-C21E-7749-9246-408FC47AF7AB}"/>
                  </a:ext>
                </a:extLst>
              </p:cNvPr>
              <p:cNvCxnSpPr/>
              <p:nvPr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5B19BD-8A42-7142-A579-70A7C230FD29}"/>
                  </a:ext>
                </a:extLst>
              </p:cNvPr>
              <p:cNvCxnSpPr/>
              <p:nvPr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0368309-E172-E043-9166-1FCF19C09C2F}"/>
                  </a:ext>
                </a:extLst>
              </p:cNvPr>
              <p:cNvCxnSpPr/>
              <p:nvPr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FF2438E-A6CC-2D43-A225-99717D02EF36}"/>
                  </a:ext>
                </a:extLst>
              </p:cNvPr>
              <p:cNvCxnSpPr/>
              <p:nvPr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43">
              <a:extLst>
                <a:ext uri="{FF2B5EF4-FFF2-40B4-BE49-F238E27FC236}">
                  <a16:creationId xmlns:a16="http://schemas.microsoft.com/office/drawing/2014/main" id="{820757EC-3D25-344B-B52D-FDE932E91598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23" name="TextBox 44">
              <a:extLst>
                <a:ext uri="{FF2B5EF4-FFF2-40B4-BE49-F238E27FC236}">
                  <a16:creationId xmlns:a16="http://schemas.microsoft.com/office/drawing/2014/main" id="{C6AFDE34-6E6A-0048-A34F-32641542B203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4" name="TextBox 45">
              <a:extLst>
                <a:ext uri="{FF2B5EF4-FFF2-40B4-BE49-F238E27FC236}">
                  <a16:creationId xmlns:a16="http://schemas.microsoft.com/office/drawing/2014/main" id="{918654D7-DA27-F540-83C9-AA6B6B4DA5F3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5" name="TextBox 46">
              <a:extLst>
                <a:ext uri="{FF2B5EF4-FFF2-40B4-BE49-F238E27FC236}">
                  <a16:creationId xmlns:a16="http://schemas.microsoft.com/office/drawing/2014/main" id="{4A7C25E7-7C69-FD46-A905-5C3F2AF17845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6" name="TextBox 47">
              <a:extLst>
                <a:ext uri="{FF2B5EF4-FFF2-40B4-BE49-F238E27FC236}">
                  <a16:creationId xmlns:a16="http://schemas.microsoft.com/office/drawing/2014/main" id="{3E26B6DD-E937-544E-9577-82C09C0662F7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7" name="TextBox 48">
              <a:extLst>
                <a:ext uri="{FF2B5EF4-FFF2-40B4-BE49-F238E27FC236}">
                  <a16:creationId xmlns:a16="http://schemas.microsoft.com/office/drawing/2014/main" id="{C41AE0AD-4CF4-264E-8EB3-C8CABAFA4CDC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8" name="TextBox 49">
              <a:extLst>
                <a:ext uri="{FF2B5EF4-FFF2-40B4-BE49-F238E27FC236}">
                  <a16:creationId xmlns:a16="http://schemas.microsoft.com/office/drawing/2014/main" id="{6196099D-3CC3-5D48-8F6A-83D71B5897EF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-537021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AAED1E7-1C6A-9645-B703-695B674908C0}"/>
              </a:ext>
            </a:extLst>
          </p:cNvPr>
          <p:cNvGrpSpPr/>
          <p:nvPr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1118D78-B4EA-904A-B029-2670BA04EDEA}"/>
                </a:ext>
              </a:extLst>
            </p:cNvPr>
            <p:cNvSpPr/>
            <p:nvPr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5000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8D89DB7-BA0C-3241-8B53-3B922E7E3C19}"/>
                </a:ext>
              </a:extLst>
            </p:cNvPr>
            <p:cNvCxnSpPr/>
            <p:nvPr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A41A9F1-8CC6-F543-A90B-85D505BC5313}"/>
                </a:ext>
              </a:extLst>
            </p:cNvPr>
            <p:cNvCxnSpPr/>
            <p:nvPr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758FAB0-9CD9-2F43-9526-D53E0AE924E2}"/>
              </a:ext>
            </a:extLst>
          </p:cNvPr>
          <p:cNvCxnSpPr/>
          <p:nvPr userDrawn="1"/>
        </p:nvCxnSpPr>
        <p:spPr bwMode="white">
          <a:xfrm rot="16200000" flipH="1">
            <a:off x="5745427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D352978-DEC9-B742-BBE8-D63451FBB13C}"/>
              </a:ext>
            </a:extLst>
          </p:cNvPr>
          <p:cNvCxnSpPr/>
          <p:nvPr userDrawn="1"/>
        </p:nvCxnSpPr>
        <p:spPr bwMode="white">
          <a:xfrm rot="16200000" flipH="1">
            <a:off x="622167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39">
            <a:extLst>
              <a:ext uri="{FF2B5EF4-FFF2-40B4-BE49-F238E27FC236}">
                <a16:creationId xmlns:a16="http://schemas.microsoft.com/office/drawing/2014/main" id="{F235D5BB-F76E-FF4D-8DAC-583AC21EB879}"/>
              </a:ext>
            </a:extLst>
          </p:cNvPr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95C4865-5D73-CB42-8C45-E42091388524}"/>
                </a:ext>
              </a:extLst>
            </p:cNvPr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5000"/>
            </a:p>
          </p:txBody>
        </p:sp>
        <p:grpSp>
          <p:nvGrpSpPr>
            <p:cNvPr id="52" name="Group 41">
              <a:extLst>
                <a:ext uri="{FF2B5EF4-FFF2-40B4-BE49-F238E27FC236}">
                  <a16:creationId xmlns:a16="http://schemas.microsoft.com/office/drawing/2014/main" id="{92634EA1-ED98-2148-B1BE-C24D1ACA3D17}"/>
                </a:ext>
              </a:extLst>
            </p:cNvPr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1151D1C-07D5-B647-8F63-D30C9CB9FA6D}"/>
                  </a:ext>
                </a:extLst>
              </p:cNvPr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1E452E3D-E6F6-C446-B484-5CB687FBD79F}"/>
                  </a:ext>
                </a:extLst>
              </p:cNvPr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03BACD6-D972-F94F-AF4A-7FF4448B3D78}"/>
                  </a:ext>
                </a:extLst>
              </p:cNvPr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05EEC5C4-F734-7046-9A78-C0F702490783}"/>
                  </a:ext>
                </a:extLst>
              </p:cNvPr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28">
              <a:extLst>
                <a:ext uri="{FF2B5EF4-FFF2-40B4-BE49-F238E27FC236}">
                  <a16:creationId xmlns:a16="http://schemas.microsoft.com/office/drawing/2014/main" id="{3A16F2B9-ED96-1247-B60D-14523B689EB6}"/>
                </a:ext>
              </a:extLst>
            </p:cNvPr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5394479-D28C-3044-A90A-3AB39B6F625B}"/>
                  </a:ext>
                </a:extLst>
              </p:cNvPr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D75348A-A877-D44E-8176-7C6932F1B67B}"/>
                  </a:ext>
                </a:extLst>
              </p:cNvPr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0477F1D1-7B54-1246-A742-7FEB08DF960F}"/>
                  </a:ext>
                </a:extLst>
              </p:cNvPr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D4D41E3-3955-4449-91A5-752C4316DC00}"/>
                  </a:ext>
                </a:extLst>
              </p:cNvPr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5ED3E92-FF0F-CB46-9901-5851FADDD66D}"/>
                  </a:ext>
                </a:extLst>
              </p:cNvPr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EC4E05D-380C-7C46-B130-A078DDD25BBC}"/>
                  </a:ext>
                </a:extLst>
              </p:cNvPr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TextBox 43">
              <a:extLst>
                <a:ext uri="{FF2B5EF4-FFF2-40B4-BE49-F238E27FC236}">
                  <a16:creationId xmlns:a16="http://schemas.microsoft.com/office/drawing/2014/main" id="{063DF1B9-6573-0B46-A157-FBABDEFF3744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55" name="TextBox 44">
              <a:extLst>
                <a:ext uri="{FF2B5EF4-FFF2-40B4-BE49-F238E27FC236}">
                  <a16:creationId xmlns:a16="http://schemas.microsoft.com/office/drawing/2014/main" id="{DA3F49F1-770A-7941-A243-E8DBBC9CD117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56" name="TextBox 45">
              <a:extLst>
                <a:ext uri="{FF2B5EF4-FFF2-40B4-BE49-F238E27FC236}">
                  <a16:creationId xmlns:a16="http://schemas.microsoft.com/office/drawing/2014/main" id="{68D3A8F5-D942-E546-A340-09400395F2A3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57" name="TextBox 46">
              <a:extLst>
                <a:ext uri="{FF2B5EF4-FFF2-40B4-BE49-F238E27FC236}">
                  <a16:creationId xmlns:a16="http://schemas.microsoft.com/office/drawing/2014/main" id="{1C65C895-4274-2D40-BE6B-63276B45976F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58" name="TextBox 47">
              <a:extLst>
                <a:ext uri="{FF2B5EF4-FFF2-40B4-BE49-F238E27FC236}">
                  <a16:creationId xmlns:a16="http://schemas.microsoft.com/office/drawing/2014/main" id="{8C6DBDE6-D59C-F844-BA28-BC8A4AF040F7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59" name="TextBox 48">
              <a:extLst>
                <a:ext uri="{FF2B5EF4-FFF2-40B4-BE49-F238E27FC236}">
                  <a16:creationId xmlns:a16="http://schemas.microsoft.com/office/drawing/2014/main" id="{B83CA15B-A02B-0F4C-AD9B-009361DCD4C8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60" name="TextBox 49">
              <a:extLst>
                <a:ext uri="{FF2B5EF4-FFF2-40B4-BE49-F238E27FC236}">
                  <a16:creationId xmlns:a16="http://schemas.microsoft.com/office/drawing/2014/main" id="{82E3AFDB-DEE8-664B-A079-2ADB85AB9A1A}"/>
                </a:ext>
              </a:extLst>
            </p:cNvPr>
            <p:cNvSpPr txBox="1">
              <a:spLocks noChangeArrowheads="1"/>
            </p:cNvSpPr>
            <p:nvPr userDrawn="1"/>
          </p:nvSpPr>
          <p:spPr bwMode="white">
            <a:xfrm>
              <a:off x="-537021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5D804F1-6EAB-8842-872B-CB35B53A05A7}"/>
              </a:ext>
            </a:extLst>
          </p:cNvPr>
          <p:cNvCxnSpPr/>
          <p:nvPr userDrawn="1"/>
        </p:nvCxnSpPr>
        <p:spPr bwMode="white">
          <a:xfrm rot="16200000" flipH="1">
            <a:off x="597931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E8AADA-E36D-6F4E-90E6-5515AE6E74E5}"/>
              </a:ext>
            </a:extLst>
          </p:cNvPr>
          <p:cNvCxnSpPr/>
          <p:nvPr userDrawn="1"/>
        </p:nvCxnSpPr>
        <p:spPr bwMode="white">
          <a:xfrm rot="16200000" flipH="1">
            <a:off x="4005782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19D1359-E069-BB4A-928F-AFF22D04EE34}"/>
              </a:ext>
            </a:extLst>
          </p:cNvPr>
          <p:cNvCxnSpPr/>
          <p:nvPr userDrawn="1"/>
        </p:nvCxnSpPr>
        <p:spPr bwMode="white">
          <a:xfrm rot="16200000" flipH="1">
            <a:off x="7909860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B05142E-4B8B-C349-B742-C89193FAEC0F}"/>
              </a:ext>
            </a:extLst>
          </p:cNvPr>
          <p:cNvCxnSpPr/>
          <p:nvPr userDrawn="1"/>
        </p:nvCxnSpPr>
        <p:spPr bwMode="white">
          <a:xfrm rot="16200000" flipH="1">
            <a:off x="3765274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0906DFF-4C06-724F-BF53-29EE9A07078F}"/>
              </a:ext>
            </a:extLst>
          </p:cNvPr>
          <p:cNvCxnSpPr/>
          <p:nvPr userDrawn="1"/>
        </p:nvCxnSpPr>
        <p:spPr bwMode="white">
          <a:xfrm rot="16200000" flipH="1">
            <a:off x="424628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657136B-9F9E-E64C-988F-5508BA7A8A79}"/>
              </a:ext>
            </a:extLst>
          </p:cNvPr>
          <p:cNvCxnSpPr/>
          <p:nvPr userDrawn="1"/>
        </p:nvCxnSpPr>
        <p:spPr bwMode="white">
          <a:xfrm rot="16200000" flipH="1">
            <a:off x="7674557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B038AE2-4B81-8B40-B468-B18608E8B943}"/>
              </a:ext>
            </a:extLst>
          </p:cNvPr>
          <p:cNvCxnSpPr/>
          <p:nvPr userDrawn="1"/>
        </p:nvCxnSpPr>
        <p:spPr bwMode="white">
          <a:xfrm rot="16200000" flipH="1">
            <a:off x="815080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E5155-D181-E54D-898F-535A99049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1272858"/>
            <a:ext cx="11306175" cy="471201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7" name="Picture 9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47E0DC-766B-1B48-84BC-E0F3947A2B9D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7980" y="6130174"/>
            <a:ext cx="1166982" cy="511058"/>
          </a:xfrm>
          <a:prstGeom prst="rect">
            <a:avLst/>
          </a:prstGeom>
        </p:spPr>
      </p:pic>
      <p:sp>
        <p:nvSpPr>
          <p:cNvPr id="98" name="Rectangle 6">
            <a:extLst>
              <a:ext uri="{FF2B5EF4-FFF2-40B4-BE49-F238E27FC236}">
                <a16:creationId xmlns:a16="http://schemas.microsoft.com/office/drawing/2014/main" id="{F9CA4F85-8934-A942-B3F1-117CD9A880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9525" y="6483677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900" b="0" smtClean="0">
                <a:solidFill>
                  <a:srgbClr val="000000"/>
                </a:solidFill>
              </a:rPr>
              <a:pPr algn="l" eaLnBrk="1" hangingPunct="1"/>
              <a:t>‹#›</a:t>
            </a:fld>
            <a:endParaRPr lang="de-DE" sz="900" b="0" dirty="0">
              <a:solidFill>
                <a:srgbClr val="000000"/>
              </a:solidFill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5A639FA-E4DA-3B49-A0C8-5B7F100FAE45}"/>
              </a:ext>
            </a:extLst>
          </p:cNvPr>
          <p:cNvCxnSpPr/>
          <p:nvPr userDrawn="1"/>
        </p:nvCxnSpPr>
        <p:spPr bwMode="white">
          <a:xfrm rot="16200000" flipH="1">
            <a:off x="327856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A2357C3-089C-B142-B1C2-6C273951A61F}"/>
              </a:ext>
            </a:extLst>
          </p:cNvPr>
          <p:cNvCxnSpPr/>
          <p:nvPr userDrawn="1"/>
        </p:nvCxnSpPr>
        <p:spPr bwMode="white">
          <a:xfrm rot="16200000" flipH="1">
            <a:off x="11623288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B7F54A-22D3-B802-71CA-08004445E5C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870450" y="635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F9130-D9C0-D3F6-F6DA-FCE5D63DDF7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870450" y="66421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3003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539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975" indent="-180975" algn="l" defTabSz="914400" rtl="0" eaLnBrk="1" fontAlgn="auto" latinLnBrk="0" hangingPunct="1">
        <a:lnSpc>
          <a:spcPts val="2100"/>
        </a:lnSpc>
        <a:spcBef>
          <a:spcPts val="300"/>
        </a:spcBef>
        <a:spcAft>
          <a:spcPts val="300"/>
        </a:spcAft>
        <a:buClrTx/>
        <a:buSzPct val="75000"/>
        <a:buFont typeface="Wingdings" panose="05000000000000000000" pitchFamily="2" charset="2"/>
        <a:buChar char="§"/>
        <a:tabLst/>
        <a:defRPr lang="en-GB" sz="16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pitchFamily="2" charset="2"/>
        <a:buChar char="§"/>
        <a:tabLst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77850" indent="-1762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pitchFamily="2" charset="2"/>
        <a:buChar char="§"/>
        <a:tabLst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4863" indent="-18256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pitchFamily="2" charset="2"/>
        <a:buChar char="§"/>
        <a:tabLst/>
        <a:defRPr lang="en-GB" sz="12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5525" indent="-22066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pitchFamily="2" charset="2"/>
        <a:buChar char="§"/>
        <a:tabLst/>
        <a:defRPr lang="en-US" sz="11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984">
          <p15:clr>
            <a:srgbClr val="F26B43"/>
          </p15:clr>
        </p15:guide>
        <p15:guide id="9" orient="horz" pos="4200">
          <p15:clr>
            <a:srgbClr val="F26B43"/>
          </p15:clr>
        </p15:guide>
        <p15:guide id="10" pos="5836">
          <p15:clr>
            <a:srgbClr val="F26B43"/>
          </p15:clr>
        </p15:guide>
        <p15:guide id="11" pos="2139">
          <p15:clr>
            <a:srgbClr val="F26B43"/>
          </p15:clr>
        </p15:guide>
        <p15:guide id="12" pos="1844">
          <p15:clr>
            <a:srgbClr val="F26B43"/>
          </p15:clr>
        </p15:guide>
        <p15:guide id="13" pos="1980">
          <p15:clr>
            <a:srgbClr val="F26B43"/>
          </p15:clr>
        </p15:guide>
        <p15:guide id="14" pos="5564">
          <p15:clr>
            <a:srgbClr val="F26B43"/>
          </p15:clr>
        </p15:guide>
        <p15:guide id="15" pos="5700">
          <p15:clr>
            <a:srgbClr val="F26B43"/>
          </p15:clr>
        </p15:guide>
        <p15:guide id="16" orient="horz" pos="3770">
          <p15:clr>
            <a:srgbClr val="F26B43"/>
          </p15:clr>
        </p15:guide>
        <p15:guide id="17" pos="7401">
          <p15:clr>
            <a:srgbClr val="F26B43"/>
          </p15:clr>
        </p15:guide>
        <p15:guide id="18" orient="horz" pos="799">
          <p15:clr>
            <a:srgbClr val="F26B43"/>
          </p15:clr>
        </p15:guide>
        <p15:guide id="19" pos="279">
          <p15:clr>
            <a:srgbClr val="F26B43"/>
          </p15:clr>
        </p15:guide>
        <p15:guide id="20" pos="3840">
          <p15:clr>
            <a:srgbClr val="F26B43"/>
          </p15:clr>
        </p15:guide>
        <p15:guide id="21" pos="3693">
          <p15:clr>
            <a:srgbClr val="F26B43"/>
          </p15:clr>
        </p15:guide>
        <p15:guide id="30" orient="horz" pos="4008">
          <p15:clr>
            <a:srgbClr val="F26B43"/>
          </p15:clr>
        </p15:guide>
        <p15:guide id="31" orient="horz" pos="432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624421" y="1052513"/>
            <a:ext cx="10943167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24421" y="188913"/>
            <a:ext cx="1094316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(2 lines max)</a:t>
            </a:r>
            <a:endParaRPr lang="en-GB" altLang="en-US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988241" y="6630990"/>
            <a:ext cx="1466849" cy="6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450">
                <a:solidFill>
                  <a:srgbClr val="000000"/>
                </a:solidFill>
                <a:cs typeface="+mn-cs"/>
              </a:rPr>
              <a:t>Johnson Controls  —</a:t>
            </a:r>
            <a:endParaRPr lang="en-GB" sz="45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675" b="0" smtClean="0">
                <a:solidFill>
                  <a:srgbClr val="000000"/>
                </a:solidFill>
              </a:rPr>
              <a:pPr algn="l" eaLnBrk="1" hangingPunct="1"/>
              <a:t>‹#›</a:t>
            </a:fld>
            <a:endParaRPr lang="de-DE" sz="675" b="0">
              <a:solidFill>
                <a:srgbClr val="000000"/>
              </a:solidFill>
            </a:endParaRPr>
          </a:p>
        </p:txBody>
      </p:sp>
      <p:pic>
        <p:nvPicPr>
          <p:cNvPr id="11" name="Picture 10" descr="JCI_RGB.emf"/>
          <p:cNvPicPr>
            <a:picLocks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3834" y="6234113"/>
            <a:ext cx="1113751" cy="4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"/>
          <p:cNvSpPr>
            <a:spLocks noGrp="1"/>
          </p:cNvSpPr>
          <p:nvPr>
            <p:ph type="body" idx="1"/>
          </p:nvPr>
        </p:nvSpPr>
        <p:spPr bwMode="auto">
          <a:xfrm>
            <a:off x="624420" y="1144589"/>
            <a:ext cx="10943165" cy="48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text (use indent for a higher bullet level)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8269" y="6580191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/>
                </a:solidFill>
              </a:defRPr>
            </a:lvl1pPr>
          </a:lstStyle>
          <a:p>
            <a:r>
              <a:rPr lang="en-GB"/>
              <a:t>Tyco Security Products - Confidential</a:t>
            </a:r>
          </a:p>
        </p:txBody>
      </p:sp>
      <p:sp>
        <p:nvSpPr>
          <p:cNvPr id="14" name="Rectangle 13"/>
          <p:cNvSpPr/>
          <p:nvPr userDrawn="1"/>
        </p:nvSpPr>
        <p:spPr bwMode="white">
          <a:xfrm rot="5400000">
            <a:off x="5979325" y="-6304754"/>
            <a:ext cx="233361" cy="121920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cxnSp>
        <p:nvCxnSpPr>
          <p:cNvPr id="15" name="Straight Connector 14"/>
          <p:cNvCxnSpPr/>
          <p:nvPr userDrawn="1"/>
        </p:nvCxnSpPr>
        <p:spPr bwMode="white">
          <a:xfrm rot="16200000" flipH="1">
            <a:off x="507736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 bwMode="white">
          <a:xfrm rot="16200000" flipH="1">
            <a:off x="11450903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 bwMode="white">
          <a:xfrm rot="16200000" flipH="1">
            <a:off x="5745427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white">
          <a:xfrm rot="16200000" flipH="1">
            <a:off x="622167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20" name="Rectangle 1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2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6" name="Straight Connector 3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43"/>
            <p:cNvSpPr txBox="1">
              <a:spLocks noChangeArrowheads="1"/>
            </p:cNvSpPr>
            <p:nvPr userDrawn="1"/>
          </p:nvSpPr>
          <p:spPr bwMode="white">
            <a:xfrm>
              <a:off x="-523184" y="102862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24" name="TextBox 44"/>
            <p:cNvSpPr txBox="1">
              <a:spLocks noChangeArrowheads="1"/>
            </p:cNvSpPr>
            <p:nvPr userDrawn="1"/>
          </p:nvSpPr>
          <p:spPr bwMode="white">
            <a:xfrm>
              <a:off x="-523184" y="2182652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5" name="TextBox 45"/>
            <p:cNvSpPr txBox="1">
              <a:spLocks noChangeArrowheads="1"/>
            </p:cNvSpPr>
            <p:nvPr userDrawn="1"/>
          </p:nvSpPr>
          <p:spPr bwMode="white">
            <a:xfrm>
              <a:off x="-523184" y="4463721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6" name="TextBox 46"/>
            <p:cNvSpPr txBox="1">
              <a:spLocks noChangeArrowheads="1"/>
            </p:cNvSpPr>
            <p:nvPr userDrawn="1"/>
          </p:nvSpPr>
          <p:spPr bwMode="white">
            <a:xfrm>
              <a:off x="-523184" y="5601875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7" name="TextBox 47"/>
            <p:cNvSpPr txBox="1">
              <a:spLocks noChangeArrowheads="1"/>
            </p:cNvSpPr>
            <p:nvPr userDrawn="1"/>
          </p:nvSpPr>
          <p:spPr bwMode="white">
            <a:xfrm>
              <a:off x="-523184" y="1611194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8" name="TextBox 48"/>
            <p:cNvSpPr txBox="1">
              <a:spLocks noChangeArrowheads="1"/>
            </p:cNvSpPr>
            <p:nvPr userDrawn="1"/>
          </p:nvSpPr>
          <p:spPr bwMode="white">
            <a:xfrm>
              <a:off x="-523184" y="5049466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9" name="TextBox 49"/>
            <p:cNvSpPr txBox="1">
              <a:spLocks noChangeArrowheads="1"/>
            </p:cNvSpPr>
            <p:nvPr userDrawn="1"/>
          </p:nvSpPr>
          <p:spPr bwMode="white">
            <a:xfrm>
              <a:off x="-523184" y="3338267"/>
              <a:ext cx="219242" cy="18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6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cxnSp>
        <p:nvCxnSpPr>
          <p:cNvPr id="40" name="Straight Connector 39"/>
          <p:cNvCxnSpPr/>
          <p:nvPr userDrawn="1"/>
        </p:nvCxnSpPr>
        <p:spPr bwMode="white">
          <a:xfrm rot="16200000" flipH="1">
            <a:off x="597931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white">
          <a:xfrm rot="16200000" flipH="1">
            <a:off x="4074496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 bwMode="white">
          <a:xfrm rot="16200000" flipH="1">
            <a:off x="7879380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white">
          <a:xfrm rot="16200000" flipH="1">
            <a:off x="3836394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white">
          <a:xfrm rot="16200000" flipH="1">
            <a:off x="4317410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 bwMode="white">
          <a:xfrm rot="16200000" flipH="1">
            <a:off x="7644078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 userDrawn="1"/>
        </p:nvCxnSpPr>
        <p:spPr bwMode="white">
          <a:xfrm rot="16200000" flipH="1">
            <a:off x="8120330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A1C10FE-3C7F-4273-3BB8-C8CAC7573A4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870450" y="635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49D8C-1825-0CC7-F123-62CF401593D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870450" y="66421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5926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p:transition>
    <p:fade/>
  </p:transition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025" indent="-200025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67916" indent="-200025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73894" indent="-205979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72729" indent="-198835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078706" indent="-205979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541" indent="-198835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Font typeface="Wingdings" panose="05000000000000000000" pitchFamily="2" charset="2"/>
        <a:buChar char="n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>
          <p15:clr>
            <a:srgbClr val="F26B43"/>
          </p15:clr>
        </p15:guide>
        <p15:guide id="2" pos="5465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pos="295">
          <p15:clr>
            <a:srgbClr val="F26B43"/>
          </p15:clr>
        </p15:guide>
        <p15:guide id="5" pos="2880">
          <p15:clr>
            <a:srgbClr val="F26B43"/>
          </p15:clr>
        </p15:guide>
        <p15:guide id="6" pos="2770">
          <p15:clr>
            <a:srgbClr val="F26B43"/>
          </p15:clr>
        </p15:guide>
        <p15:guide id="7" pos="2995">
          <p15:clr>
            <a:srgbClr val="F26B43"/>
          </p15:clr>
        </p15:guide>
        <p15:guide id="8" orient="horz" pos="4227">
          <p15:clr>
            <a:srgbClr val="F26B43"/>
          </p15:clr>
        </p15:guide>
        <p15:guide id="9" pos="1868">
          <p15:clr>
            <a:srgbClr val="F26B43"/>
          </p15:clr>
        </p15:guide>
        <p15:guide id="10" pos="1980">
          <p15:clr>
            <a:srgbClr val="F26B43"/>
          </p15:clr>
        </p15:guide>
        <p15:guide id="11" pos="2094">
          <p15:clr>
            <a:srgbClr val="F26B43"/>
          </p15:clr>
        </p15:guide>
        <p15:guide id="12" pos="3666">
          <p15:clr>
            <a:srgbClr val="F26B43"/>
          </p15:clr>
        </p15:guide>
        <p15:guide id="13" pos="3779">
          <p15:clr>
            <a:srgbClr val="F26B43"/>
          </p15:clr>
        </p15:guide>
        <p15:guide id="14" pos="389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624419" y="1052513"/>
            <a:ext cx="10943167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24419" y="188913"/>
            <a:ext cx="1094316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 (2 lines max)</a:t>
            </a:r>
            <a:endParaRPr lang="en-GB" altLang="en-US" dirty="0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988239" y="6630990"/>
            <a:ext cx="1466849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z="600" dirty="0">
                <a:solidFill>
                  <a:srgbClr val="000000"/>
                </a:solidFill>
                <a:cs typeface="+mn-cs"/>
              </a:rPr>
              <a:t>Johnson Controls  —</a:t>
            </a:r>
            <a:endParaRPr lang="en-GB" sz="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624417" y="6560604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5CFF3644-1C11-477C-A5D5-3A3BC5CE8122}" type="slidenum">
              <a:rPr lang="de-DE" sz="900" b="0" smtClean="0">
                <a:solidFill>
                  <a:srgbClr val="000000"/>
                </a:solidFill>
              </a:rPr>
              <a:pPr algn="l" eaLnBrk="1" hangingPunct="1"/>
              <a:t>‹#›</a:t>
            </a:fld>
            <a:endParaRPr lang="de-DE" sz="900" b="0">
              <a:solidFill>
                <a:srgbClr val="000000"/>
              </a:solidFill>
            </a:endParaRPr>
          </a:p>
        </p:txBody>
      </p:sp>
      <p:pic>
        <p:nvPicPr>
          <p:cNvPr id="11" name="Picture 10" descr="JCI_RGB.emf"/>
          <p:cNvPicPr>
            <a:picLocks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3834" y="6234113"/>
            <a:ext cx="1113750" cy="4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"/>
          <p:cNvSpPr>
            <a:spLocks noGrp="1"/>
          </p:cNvSpPr>
          <p:nvPr>
            <p:ph type="body" idx="1"/>
          </p:nvPr>
        </p:nvSpPr>
        <p:spPr bwMode="auto">
          <a:xfrm>
            <a:off x="624419" y="1144589"/>
            <a:ext cx="10943165" cy="48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text (use indent for a higher bullet level)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78268" y="6580189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/>
              <a:t>PowerSeries NEO</a:t>
            </a:r>
          </a:p>
        </p:txBody>
      </p:sp>
      <p:sp>
        <p:nvSpPr>
          <p:cNvPr id="14" name="Rectangle 13"/>
          <p:cNvSpPr/>
          <p:nvPr userDrawn="1"/>
        </p:nvSpPr>
        <p:spPr bwMode="white">
          <a:xfrm rot="5400000">
            <a:off x="5979323" y="-6304754"/>
            <a:ext cx="233361" cy="121920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5" name="Straight Connector 14"/>
          <p:cNvCxnSpPr/>
          <p:nvPr userDrawn="1"/>
        </p:nvCxnSpPr>
        <p:spPr bwMode="white">
          <a:xfrm rot="16200000" flipH="1">
            <a:off x="507736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 bwMode="white">
          <a:xfrm rot="16200000" flipH="1">
            <a:off x="11450903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 bwMode="white">
          <a:xfrm rot="16200000" flipH="1">
            <a:off x="5745427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white">
          <a:xfrm rot="16200000" flipH="1">
            <a:off x="622167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20" name="Rectangle 1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6" name="Straight Connector 3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24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5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6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7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8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9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cxnSp>
        <p:nvCxnSpPr>
          <p:cNvPr id="40" name="Straight Connector 39"/>
          <p:cNvCxnSpPr/>
          <p:nvPr userDrawn="1"/>
        </p:nvCxnSpPr>
        <p:spPr bwMode="white">
          <a:xfrm rot="16200000" flipH="1">
            <a:off x="597931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white">
          <a:xfrm rot="16200000" flipH="1">
            <a:off x="4074496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 bwMode="white">
          <a:xfrm rot="16200000" flipH="1">
            <a:off x="7879380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white">
          <a:xfrm rot="16200000" flipH="1">
            <a:off x="3836394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white">
          <a:xfrm rot="16200000" flipH="1">
            <a:off x="431740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 bwMode="white">
          <a:xfrm rot="16200000" flipH="1">
            <a:off x="7644077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 userDrawn="1"/>
        </p:nvCxnSpPr>
        <p:spPr bwMode="white">
          <a:xfrm rot="16200000" flipH="1">
            <a:off x="8120329" y="-208755"/>
            <a:ext cx="2333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3CD1770-24AA-51F7-6CF4-4D1DC0B257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870450" y="635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60EF5-DF91-60CA-7A69-31B8FD6BA79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870450" y="6642100"/>
            <a:ext cx="24796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Johnson Controls - © 2024 -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2433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9" r:id="rId21"/>
    <p:sldLayoutId id="2147483770" r:id="rId22"/>
    <p:sldLayoutId id="2147483771" r:id="rId23"/>
    <p:sldLayoutId id="2147483772" r:id="rId24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4638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3638" indent="-2651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274638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03388" indent="-2651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>
          <p15:clr>
            <a:srgbClr val="F26B43"/>
          </p15:clr>
        </p15:guide>
        <p15:guide id="2" pos="7287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pos="393">
          <p15:clr>
            <a:srgbClr val="F26B43"/>
          </p15:clr>
        </p15:guide>
        <p15:guide id="5" pos="3840">
          <p15:clr>
            <a:srgbClr val="F26B43"/>
          </p15:clr>
        </p15:guide>
        <p15:guide id="6" pos="3693">
          <p15:clr>
            <a:srgbClr val="F26B43"/>
          </p15:clr>
        </p15:guide>
        <p15:guide id="7" pos="3993">
          <p15:clr>
            <a:srgbClr val="F26B43"/>
          </p15:clr>
        </p15:guide>
        <p15:guide id="8" orient="horz" pos="4227">
          <p15:clr>
            <a:srgbClr val="F26B43"/>
          </p15:clr>
        </p15:guide>
        <p15:guide id="9" pos="2490">
          <p15:clr>
            <a:srgbClr val="F26B43"/>
          </p15:clr>
        </p15:guide>
        <p15:guide id="10" pos="2640">
          <p15:clr>
            <a:srgbClr val="F26B43"/>
          </p15:clr>
        </p15:guide>
        <p15:guide id="11" pos="2792">
          <p15:clr>
            <a:srgbClr val="F26B43"/>
          </p15:clr>
        </p15:guide>
        <p15:guide id="12" pos="4888">
          <p15:clr>
            <a:srgbClr val="F26B43"/>
          </p15:clr>
        </p15:guide>
        <p15:guide id="13" pos="5038">
          <p15:clr>
            <a:srgbClr val="F26B43"/>
          </p15:clr>
        </p15:guide>
        <p15:guide id="14" pos="51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8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10" Type="http://schemas.openxmlformats.org/officeDocument/2006/relationships/image" Target="../media/image43.jpeg"/><Relationship Id="rId4" Type="http://schemas.openxmlformats.org/officeDocument/2006/relationships/image" Target="../media/image32.png"/><Relationship Id="rId9" Type="http://schemas.openxmlformats.org/officeDocument/2006/relationships/image" Target="../media/image4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2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eg"/><Relationship Id="rId11" Type="http://schemas.openxmlformats.org/officeDocument/2006/relationships/image" Target="../media/image58.gif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37.jpe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62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65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5.jpe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39.jpeg"/><Relationship Id="rId10" Type="http://schemas.openxmlformats.org/officeDocument/2006/relationships/image" Target="../media/image81.jpeg"/><Relationship Id="rId4" Type="http://schemas.openxmlformats.org/officeDocument/2006/relationships/image" Target="../media/image76.png"/><Relationship Id="rId9" Type="http://schemas.openxmlformats.org/officeDocument/2006/relationships/image" Target="../media/image8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gif"/><Relationship Id="rId5" Type="http://schemas.openxmlformats.org/officeDocument/2006/relationships/image" Target="../media/image57.jpe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79.jp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7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9.jpe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1.gif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png"/><Relationship Id="rId5" Type="http://schemas.openxmlformats.org/officeDocument/2006/relationships/image" Target="../media/image100.emf"/><Relationship Id="rId4" Type="http://schemas.openxmlformats.org/officeDocument/2006/relationships/image" Target="../media/image9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4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s://youtu.be/IUEScQ-EGe0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9.png"/><Relationship Id="rId5" Type="http://schemas.openxmlformats.org/officeDocument/2006/relationships/image" Target="../media/image105.jpg"/><Relationship Id="rId4" Type="http://schemas.openxmlformats.org/officeDocument/2006/relationships/image" Target="../media/image10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6.jpg"/><Relationship Id="rId5" Type="http://schemas.openxmlformats.org/officeDocument/2006/relationships/image" Target="../media/image101.png"/><Relationship Id="rId4" Type="http://schemas.openxmlformats.org/officeDocument/2006/relationships/image" Target="../media/image9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8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C790-08ED-4A44-AA94-B2B588D6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Welcome to</a:t>
            </a:r>
            <a:br>
              <a:rPr lang="en-US"/>
            </a:br>
            <a:r>
              <a:rPr lang="en-US">
                <a:latin typeface="Arial"/>
                <a:cs typeface="Arial"/>
              </a:rPr>
              <a:t>Johnson Controls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87C3F-8C06-1D49-9182-3D2D26992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0" anchor="t"/>
          <a:lstStyle/>
          <a:p>
            <a:r>
              <a:rPr lang="en-US">
                <a:latin typeface="Arial"/>
                <a:cs typeface="Arial"/>
              </a:rPr>
              <a:t>We work to build the future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A0737D-798A-4E51-8C2C-9083AC7F96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2" descr="A picture containing sky&#10;&#10;Description automatically generated">
            <a:extLst>
              <a:ext uri="{FF2B5EF4-FFF2-40B4-BE49-F238E27FC236}">
                <a16:creationId xmlns:a16="http://schemas.microsoft.com/office/drawing/2014/main" id="{047D5976-DA7A-4093-B3EF-51A35D051B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6095994" cy="556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640996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6B19D-A988-3611-0C67-3D68B6E66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CD426-6C03-C5C7-E885-45B2C2BC8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9F927B-001C-A5BF-3D39-4517F8CBED84}"/>
              </a:ext>
            </a:extLst>
          </p:cNvPr>
          <p:cNvGrpSpPr/>
          <p:nvPr/>
        </p:nvGrpSpPr>
        <p:grpSpPr>
          <a:xfrm>
            <a:off x="3791744" y="2276872"/>
            <a:ext cx="4788000" cy="2700000"/>
            <a:chOff x="3699767" y="3068960"/>
            <a:chExt cx="4788000" cy="2700000"/>
          </a:xfrm>
        </p:grpSpPr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id="{727771AA-7CC9-2DB3-C4BB-2EA797D2E00B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699767" y="3068960"/>
              <a:ext cx="4788000" cy="2700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1429" tIns="45714" rIns="91429" bIns="45714"/>
            <a:lstStyle/>
            <a:p>
              <a:pPr marL="163513" indent="-163513" defTabSz="801688" eaLnBrk="0" hangingPunct="0"/>
              <a:endParaRPr lang="en-GB" sz="1100" dirty="0">
                <a:latin typeface="Arial" charset="0"/>
              </a:endParaRPr>
            </a:p>
          </p:txBody>
        </p:sp>
        <p:sp>
          <p:nvSpPr>
            <p:cNvPr id="16" name="Text Box 19">
              <a:extLst>
                <a:ext uri="{FF2B5EF4-FFF2-40B4-BE49-F238E27FC236}">
                  <a16:creationId xmlns:a16="http://schemas.microsoft.com/office/drawing/2014/main" id="{C35F2166-682F-8AA0-659A-C4C5C7C1595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69569" y="3564245"/>
              <a:ext cx="4248396" cy="2031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marL="163513" indent="-163513" defTabSz="801688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Narcis PICA</a:t>
              </a:r>
              <a:endParaRPr lang="en-US" sz="2000" b="1" noProof="1">
                <a:solidFill>
                  <a:srgbClr val="000000"/>
                </a:solidFill>
                <a:latin typeface="Arial" charset="0"/>
              </a:endParaRPr>
            </a:p>
            <a:p>
              <a:pPr marL="163513" indent="-163513" defTabSz="801688" eaLnBrk="0" hangingPunct="0"/>
              <a:r>
                <a:rPr lang="en-US" sz="1200" dirty="0">
                  <a:solidFill>
                    <a:srgbClr val="000000"/>
                  </a:solidFill>
                  <a:latin typeface="Arial" charset="0"/>
                </a:rPr>
                <a:t>Sales Manager</a:t>
              </a:r>
            </a:p>
            <a:p>
              <a:pPr marL="163513" indent="-163513" defTabSz="801688" eaLnBrk="0" hangingPunct="0"/>
              <a:r>
                <a:rPr lang="en-US" sz="1200" noProof="1">
                  <a:solidFill>
                    <a:srgbClr val="000000"/>
                  </a:solidFill>
                  <a:latin typeface="Arial" charset="0"/>
                </a:rPr>
                <a:t>Building Technologies &amp; Solutions </a:t>
              </a:r>
            </a:p>
            <a:p>
              <a:pPr marL="163513" indent="-163513" defTabSz="801688" eaLnBrk="0" hangingPunct="0"/>
              <a:endParaRPr lang="nl-NL" sz="1000" dirty="0">
                <a:solidFill>
                  <a:schemeClr val="tx1"/>
                </a:solidFill>
                <a:latin typeface="Arial" charset="0"/>
              </a:endParaRPr>
            </a:p>
            <a:p>
              <a:pPr marL="163513" indent="-163513" defTabSz="801688" eaLnBrk="0" hangingPunct="0"/>
              <a:r>
                <a:rPr lang="nl-NL" sz="1200" noProof="1">
                  <a:solidFill>
                    <a:schemeClr val="tx1"/>
                  </a:solidFill>
                  <a:latin typeface="Arial" charset="0"/>
                </a:rPr>
                <a:t>Johnson Controls</a:t>
              </a:r>
            </a:p>
            <a:p>
              <a:pPr marL="163513" indent="-163513" defTabSz="801688" eaLnBrk="0" hangingPunct="0"/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Hermes Business Campus,</a:t>
              </a:r>
            </a:p>
            <a:p>
              <a:pPr marL="163513" indent="-163513" defTabSz="801688" eaLnBrk="0" hangingPunct="0"/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5 – 7 </a:t>
              </a:r>
              <a:r>
                <a:rPr lang="en-US" sz="1200" dirty="0" err="1">
                  <a:solidFill>
                    <a:schemeClr val="tx1"/>
                  </a:solidFill>
                  <a:latin typeface="Arial" charset="0"/>
                </a:rPr>
                <a:t>Dimitrie</a:t>
              </a:r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Arial" charset="0"/>
                </a:rPr>
                <a:t>Pompeiu</a:t>
              </a:r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Arial" charset="0"/>
                </a:rPr>
                <a:t>blvd.</a:t>
              </a:r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, 204 office, Bucharest</a:t>
              </a:r>
            </a:p>
            <a:p>
              <a:pPr marL="163513" indent="-163513" defTabSz="801688" eaLnBrk="0" hangingPunct="0"/>
              <a:r>
                <a:rPr lang="en-US" sz="1200" dirty="0">
                  <a:latin typeface="Arial" charset="0"/>
                </a:rPr>
                <a:t>Mobile +40730019187</a:t>
              </a:r>
              <a:endParaRPr lang="en-US" sz="1200" dirty="0">
                <a:solidFill>
                  <a:schemeClr val="tx1"/>
                </a:solidFill>
                <a:latin typeface="Arial" charset="0"/>
              </a:endParaRPr>
            </a:p>
            <a:p>
              <a:pPr marL="163513" indent="-163513" defTabSz="801688" eaLnBrk="0" hangingPunct="0"/>
              <a:r>
                <a:rPr lang="en-US" sz="1200" dirty="0">
                  <a:latin typeface="Arial" charset="0"/>
                </a:rPr>
                <a:t>narcis.pica@jci.com</a:t>
              </a:r>
            </a:p>
            <a:p>
              <a:pPr marL="163513" indent="-163513" defTabSz="801688" eaLnBrk="0" hangingPunct="0"/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www.johnsoncontrols.com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E2BBFC3-C678-19DA-4FA9-142373199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0657" y="3099344"/>
              <a:ext cx="1797110" cy="989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2214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2716C-ABC3-3CC8-B097-5825B90F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18295"/>
            <a:ext cx="11345135" cy="889755"/>
          </a:xfrm>
        </p:spPr>
        <p:txBody>
          <a:bodyPr/>
          <a:lstStyle/>
          <a:p>
            <a:r>
              <a:rPr lang="en-GB" sz="4400" b="1">
                <a:latin typeface="+mj-lt"/>
                <a:ea typeface="+mj-ea"/>
                <a:cs typeface="+mj-cs"/>
              </a:rPr>
              <a:t>Johnson Controls today</a:t>
            </a:r>
            <a:r>
              <a:rPr lang="en-GB" sz="4400"/>
              <a:t> …</a:t>
            </a:r>
            <a:endParaRPr lang="de-CH" sz="4400" b="1"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C39AE-6E65-38CF-48E5-316966494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26" y="1674339"/>
            <a:ext cx="336550" cy="38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325EB-4F32-142B-DAC8-6A0E2065D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676" y="2961646"/>
            <a:ext cx="374650" cy="387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A12BF4-607F-0891-0D0D-04B243C02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026" y="4248953"/>
            <a:ext cx="361950" cy="27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158E1D-568D-3E26-E6CA-AA5110140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151" y="5428309"/>
            <a:ext cx="393700" cy="34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2CA25-344F-472E-7C18-3C1A196DC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405" y="1677514"/>
            <a:ext cx="393700" cy="381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7A2F2D-956A-2293-3258-14E748DE68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1530" y="2920371"/>
            <a:ext cx="425450" cy="425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22F3F8-0BA2-754F-23B3-B630F5A31B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2005" y="4207678"/>
            <a:ext cx="444500" cy="317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002037-159D-6946-4C14-BDDB18E788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1530" y="5387034"/>
            <a:ext cx="425450" cy="425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2F6B19-CFC6-8BEA-B02A-55CC59D5DC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4059" y="1683864"/>
            <a:ext cx="387350" cy="368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FAAF34-4704-C700-9BF3-BFA7E0B059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3109" y="2918254"/>
            <a:ext cx="349250" cy="374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830FDC-6DD7-33F7-FF73-19FC58199A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40884" y="4158994"/>
            <a:ext cx="393700" cy="361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650BED-19E3-8D85-2466-5C092F1D8E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04384" y="5387034"/>
            <a:ext cx="266700" cy="4254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FC2FAB-F0C5-930D-3926-AE45664A134A}"/>
              </a:ext>
            </a:extLst>
          </p:cNvPr>
          <p:cNvSpPr txBox="1"/>
          <p:nvPr/>
        </p:nvSpPr>
        <p:spPr>
          <a:xfrm>
            <a:off x="2081699" y="1390960"/>
            <a:ext cx="2306230" cy="9079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Nearly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 Years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innovation experience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F12F4-B10E-A077-27A0-2FCB5BB54183}"/>
              </a:ext>
            </a:extLst>
          </p:cNvPr>
          <p:cNvSpPr txBox="1"/>
          <p:nvPr/>
        </p:nvSpPr>
        <p:spPr>
          <a:xfrm>
            <a:off x="2081699" y="2679125"/>
            <a:ext cx="2306230" cy="9079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than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9,200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active patents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DB3E1D-7F38-24B2-75F4-F5BE3C7D8D64}"/>
              </a:ext>
            </a:extLst>
          </p:cNvPr>
          <p:cNvSpPr txBox="1"/>
          <p:nvPr/>
        </p:nvSpPr>
        <p:spPr>
          <a:xfrm>
            <a:off x="2081699" y="3934682"/>
            <a:ext cx="2306230" cy="9079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Named in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40+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leading sustainability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DF5C8-834E-F04A-3A41-5E74900C4F91}"/>
              </a:ext>
            </a:extLst>
          </p:cNvPr>
          <p:cNvSpPr txBox="1"/>
          <p:nvPr/>
        </p:nvSpPr>
        <p:spPr>
          <a:xfrm>
            <a:off x="2081699" y="5151754"/>
            <a:ext cx="2306230" cy="10695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 are in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90%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world’s most </a:t>
            </a:r>
            <a:b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iconic buildings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83A991-DFC5-B4A6-5328-017D165C71B1}"/>
              </a:ext>
            </a:extLst>
          </p:cNvPr>
          <p:cNvSpPr txBox="1"/>
          <p:nvPr/>
        </p:nvSpPr>
        <p:spPr>
          <a:xfrm>
            <a:off x="5110817" y="1436348"/>
            <a:ext cx="2306230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100,000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experts globally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92149F-E8ED-9BAF-54F6-C242BD3874F1}"/>
              </a:ext>
            </a:extLst>
          </p:cNvPr>
          <p:cNvSpPr txBox="1"/>
          <p:nvPr/>
        </p:nvSpPr>
        <p:spPr>
          <a:xfrm>
            <a:off x="5110817" y="2612091"/>
            <a:ext cx="2306230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4+ million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customers globally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1FE7AA-FA5F-7AC2-63D9-642D0F9633F1}"/>
              </a:ext>
            </a:extLst>
          </p:cNvPr>
          <p:cNvSpPr txBox="1"/>
          <p:nvPr/>
        </p:nvSpPr>
        <p:spPr>
          <a:xfrm>
            <a:off x="5110817" y="3714191"/>
            <a:ext cx="2306230" cy="10695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than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+35.2M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metric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tonnes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CO</a:t>
            </a:r>
            <a:r>
              <a:rPr kumimoji="0" lang="en-US" sz="105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 reduced</a:t>
            </a:r>
            <a:b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our customers since 2000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3E7378-DAE9-F6EE-EEB9-EB2F115F7B88}"/>
              </a:ext>
            </a:extLst>
          </p:cNvPr>
          <p:cNvSpPr txBox="1"/>
          <p:nvPr/>
        </p:nvSpPr>
        <p:spPr>
          <a:xfrm>
            <a:off x="5110817" y="5151754"/>
            <a:ext cx="2306230" cy="10695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Customers saved more than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$7.2 billion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energy and operational</a:t>
            </a:r>
            <a:b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savings since 2000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4D15-09DD-2DDB-F2FE-001ECE3E78E8}"/>
              </a:ext>
            </a:extLst>
          </p:cNvPr>
          <p:cNvSpPr txBox="1"/>
          <p:nvPr/>
        </p:nvSpPr>
        <p:spPr>
          <a:xfrm>
            <a:off x="8244376" y="2651608"/>
            <a:ext cx="2306230" cy="9079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$78 million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charitable contributions</a:t>
            </a:r>
            <a:b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past 5 years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4B54CF-0FC6-B5A0-EA5A-2EA90699CE45}"/>
              </a:ext>
            </a:extLst>
          </p:cNvPr>
          <p:cNvSpPr txBox="1"/>
          <p:nvPr/>
        </p:nvSpPr>
        <p:spPr>
          <a:xfrm>
            <a:off x="8244376" y="3794982"/>
            <a:ext cx="2661973" cy="9079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+1.86 million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volunteer hours</a:t>
            </a:r>
            <a:b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past 5 years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EB0917-3FC6-1AD5-74D3-179A1D97824D}"/>
              </a:ext>
            </a:extLst>
          </p:cNvPr>
          <p:cNvSpPr txBox="1"/>
          <p:nvPr/>
        </p:nvSpPr>
        <p:spPr>
          <a:xfrm>
            <a:off x="8244376" y="5215039"/>
            <a:ext cx="2982958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100% increase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energy productivity since 2022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40CECF-4B65-D248-F052-9090CDA0BAAA}"/>
              </a:ext>
            </a:extLst>
          </p:cNvPr>
          <p:cNvGrpSpPr/>
          <p:nvPr/>
        </p:nvGrpSpPr>
        <p:grpSpPr>
          <a:xfrm>
            <a:off x="8244376" y="1278657"/>
            <a:ext cx="2288866" cy="1070297"/>
            <a:chOff x="8036571" y="259906"/>
            <a:chExt cx="2288866" cy="107029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27026E-E6B4-593B-8A5D-81A901C57C2B}"/>
                </a:ext>
              </a:extLst>
            </p:cNvPr>
            <p:cNvSpPr txBox="1"/>
            <p:nvPr/>
          </p:nvSpPr>
          <p:spPr>
            <a:xfrm>
              <a:off x="8036571" y="259906"/>
              <a:ext cx="942025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150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CCBB54-656F-AF04-544B-FC9053D5D579}"/>
                </a:ext>
              </a:extLst>
            </p:cNvPr>
            <p:cNvSpPr txBox="1"/>
            <p:nvPr/>
          </p:nvSpPr>
          <p:spPr>
            <a:xfrm>
              <a:off x="8792693" y="306545"/>
              <a:ext cx="1532744" cy="41549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countries offering</a:t>
              </a:r>
              <a:b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 local service from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F10659-FA80-8C2F-DDF9-18103D9D1BF7}"/>
                </a:ext>
              </a:extLst>
            </p:cNvPr>
            <p:cNvSpPr txBox="1"/>
            <p:nvPr/>
          </p:nvSpPr>
          <p:spPr>
            <a:xfrm>
              <a:off x="8036571" y="745428"/>
              <a:ext cx="1131705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2000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5097028-0EED-BD9A-BC42-069D520A27DC}"/>
                </a:ext>
              </a:extLst>
            </p:cNvPr>
            <p:cNvSpPr txBox="1"/>
            <p:nvPr/>
          </p:nvSpPr>
          <p:spPr>
            <a:xfrm>
              <a:off x="9034192" y="889994"/>
              <a:ext cx="862367" cy="25391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locations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2F3C956-E234-44BC-4F38-5E3F82E460D0}"/>
              </a:ext>
            </a:extLst>
          </p:cNvPr>
          <p:cNvSpPr/>
          <p:nvPr/>
        </p:nvSpPr>
        <p:spPr>
          <a:xfrm>
            <a:off x="287676" y="908050"/>
            <a:ext cx="821933" cy="370607"/>
          </a:xfrm>
          <a:prstGeom prst="rect">
            <a:avLst/>
          </a:prstGeom>
          <a:solidFill>
            <a:srgbClr val="445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903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6A1A19A4-CE14-3484-9B54-922119E36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592" y="-210306"/>
            <a:ext cx="9987228" cy="72606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Comprehensive Solutions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D4F000-29D3-2977-51FF-C66F7B64CEDC}"/>
              </a:ext>
            </a:extLst>
          </p:cNvPr>
          <p:cNvSpPr txBox="1"/>
          <p:nvPr/>
        </p:nvSpPr>
        <p:spPr>
          <a:xfrm>
            <a:off x="3502638" y="2532009"/>
            <a:ext cx="1667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HVAC Equipment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8CAEF5-D824-AA73-23B2-45090A537E1A}"/>
              </a:ext>
            </a:extLst>
          </p:cNvPr>
          <p:cNvSpPr txBox="1"/>
          <p:nvPr/>
        </p:nvSpPr>
        <p:spPr>
          <a:xfrm>
            <a:off x="1173071" y="1420822"/>
            <a:ext cx="1734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Building Management 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86C29-819B-F07C-2C53-3B6F623C7E75}"/>
              </a:ext>
            </a:extLst>
          </p:cNvPr>
          <p:cNvSpPr txBox="1"/>
          <p:nvPr/>
        </p:nvSpPr>
        <p:spPr>
          <a:xfrm>
            <a:off x="3499345" y="4488681"/>
            <a:ext cx="136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Power Solutions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8DCFD-22BE-872D-58C2-90D45A567472}"/>
              </a:ext>
            </a:extLst>
          </p:cNvPr>
          <p:cNvSpPr txBox="1"/>
          <p:nvPr/>
        </p:nvSpPr>
        <p:spPr>
          <a:xfrm>
            <a:off x="3504829" y="5545661"/>
            <a:ext cx="1734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Industrial Refrigeration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7A7BA2-A730-B977-DBE0-E8F3E9DA4ADD}"/>
              </a:ext>
            </a:extLst>
          </p:cNvPr>
          <p:cNvSpPr txBox="1"/>
          <p:nvPr/>
        </p:nvSpPr>
        <p:spPr>
          <a:xfrm>
            <a:off x="1171996" y="2564394"/>
            <a:ext cx="152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549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Lighting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549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B346B7-F67B-1749-7BED-44D2E336B540}"/>
              </a:ext>
            </a:extLst>
          </p:cNvPr>
          <p:cNvSpPr txBox="1"/>
          <p:nvPr/>
        </p:nvSpPr>
        <p:spPr>
          <a:xfrm>
            <a:off x="3503255" y="1500128"/>
            <a:ext cx="234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Operational Intelligence and Loss Prevention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5B3E17-FCC6-F7BF-A468-42E050317536}"/>
              </a:ext>
            </a:extLst>
          </p:cNvPr>
          <p:cNvSpPr txBox="1"/>
          <p:nvPr/>
        </p:nvSpPr>
        <p:spPr>
          <a:xfrm>
            <a:off x="1171536" y="4475813"/>
            <a:ext cx="1734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Building Automation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5B3BBA-62A9-073B-221A-7224A83D74CF}"/>
              </a:ext>
            </a:extLst>
          </p:cNvPr>
          <p:cNvSpPr txBox="1"/>
          <p:nvPr/>
        </p:nvSpPr>
        <p:spPr>
          <a:xfrm>
            <a:off x="3502638" y="3503539"/>
            <a:ext cx="2078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Security &amp; Surveillance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0CA48C-0DC8-89F1-4882-B8BE4B520D7D}"/>
              </a:ext>
            </a:extLst>
          </p:cNvPr>
          <p:cNvSpPr txBox="1"/>
          <p:nvPr/>
        </p:nvSpPr>
        <p:spPr>
          <a:xfrm>
            <a:off x="1171996" y="3397919"/>
            <a:ext cx="2078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Fire &amp; Hazard Detection and Protection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4233D7-EC62-9EEF-F0AB-7A7FA147D56D}"/>
              </a:ext>
            </a:extLst>
          </p:cNvPr>
          <p:cNvSpPr txBox="1"/>
          <p:nvPr/>
        </p:nvSpPr>
        <p:spPr>
          <a:xfrm>
            <a:off x="1171996" y="5409060"/>
            <a:ext cx="1734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863A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Building Services and Parts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33153C-F6DB-49E0-DF76-3175BE8A468E}"/>
              </a:ext>
            </a:extLst>
          </p:cNvPr>
          <p:cNvGrpSpPr/>
          <p:nvPr/>
        </p:nvGrpSpPr>
        <p:grpSpPr>
          <a:xfrm>
            <a:off x="2715328" y="2461559"/>
            <a:ext cx="751798" cy="751798"/>
            <a:chOff x="4459032" y="261950"/>
            <a:chExt cx="960880" cy="960880"/>
          </a:xfrm>
          <a:solidFill>
            <a:schemeClr val="accent2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DBDB653-12C4-49AB-2E49-2CA2F7FE1EFA}"/>
                </a:ext>
              </a:extLst>
            </p:cNvPr>
            <p:cNvSpPr/>
            <p:nvPr/>
          </p:nvSpPr>
          <p:spPr>
            <a:xfrm>
              <a:off x="4459032" y="261950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4" name="Graphic 43">
              <a:extLst>
                <a:ext uri="{FF2B5EF4-FFF2-40B4-BE49-F238E27FC236}">
                  <a16:creationId xmlns:a16="http://schemas.microsoft.com/office/drawing/2014/main" id="{E655A51F-B317-B336-87A0-9C365D3BF0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425" y="498469"/>
              <a:ext cx="498094" cy="487842"/>
              <a:chOff x="5770130" y="3109366"/>
              <a:chExt cx="653508" cy="640057"/>
            </a:xfrm>
            <a:grpFill/>
          </p:grpSpPr>
          <p:sp>
            <p:nvSpPr>
              <p:cNvPr id="15" name="Freeform 251">
                <a:extLst>
                  <a:ext uri="{FF2B5EF4-FFF2-40B4-BE49-F238E27FC236}">
                    <a16:creationId xmlns:a16="http://schemas.microsoft.com/office/drawing/2014/main" id="{1DE7236B-2DB5-E749-A3A0-10AC1337394F}"/>
                  </a:ext>
                </a:extLst>
              </p:cNvPr>
              <p:cNvSpPr/>
              <p:nvPr/>
            </p:nvSpPr>
            <p:spPr>
              <a:xfrm>
                <a:off x="6011909" y="3327109"/>
                <a:ext cx="190553" cy="189629"/>
              </a:xfrm>
              <a:custGeom>
                <a:avLst/>
                <a:gdLst>
                  <a:gd name="connsiteX0" fmla="*/ 190554 w 190553"/>
                  <a:gd name="connsiteY0" fmla="*/ 94815 h 189629"/>
                  <a:gd name="connsiteX1" fmla="*/ 95277 w 190553"/>
                  <a:gd name="connsiteY1" fmla="*/ 189629 h 189629"/>
                  <a:gd name="connsiteX2" fmla="*/ 0 w 190553"/>
                  <a:gd name="connsiteY2" fmla="*/ 94815 h 189629"/>
                  <a:gd name="connsiteX3" fmla="*/ 95277 w 190553"/>
                  <a:gd name="connsiteY3" fmla="*/ 0 h 189629"/>
                  <a:gd name="connsiteX4" fmla="*/ 190554 w 190553"/>
                  <a:gd name="connsiteY4" fmla="*/ 94815 h 18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53" h="189629">
                    <a:moveTo>
                      <a:pt x="190554" y="94815"/>
                    </a:moveTo>
                    <a:cubicBezTo>
                      <a:pt x="190554" y="147179"/>
                      <a:pt x="147897" y="189629"/>
                      <a:pt x="95277" y="189629"/>
                    </a:cubicBezTo>
                    <a:cubicBezTo>
                      <a:pt x="42657" y="189629"/>
                      <a:pt x="0" y="147179"/>
                      <a:pt x="0" y="94815"/>
                    </a:cubicBezTo>
                    <a:cubicBezTo>
                      <a:pt x="0" y="42450"/>
                      <a:pt x="42657" y="0"/>
                      <a:pt x="95277" y="0"/>
                    </a:cubicBezTo>
                    <a:cubicBezTo>
                      <a:pt x="147897" y="0"/>
                      <a:pt x="190554" y="42450"/>
                      <a:pt x="190554" y="94815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" name="Freeform 252">
                <a:extLst>
                  <a:ext uri="{FF2B5EF4-FFF2-40B4-BE49-F238E27FC236}">
                    <a16:creationId xmlns:a16="http://schemas.microsoft.com/office/drawing/2014/main" id="{BE693543-D2F8-6A9C-1EFE-F60D80E01FEA}"/>
                  </a:ext>
                </a:extLst>
              </p:cNvPr>
              <p:cNvSpPr/>
              <p:nvPr/>
            </p:nvSpPr>
            <p:spPr>
              <a:xfrm>
                <a:off x="6049736" y="3364752"/>
                <a:ext cx="114901" cy="114343"/>
              </a:xfrm>
              <a:custGeom>
                <a:avLst/>
                <a:gdLst>
                  <a:gd name="connsiteX0" fmla="*/ 114901 w 114901"/>
                  <a:gd name="connsiteY0" fmla="*/ 57172 h 114343"/>
                  <a:gd name="connsiteX1" fmla="*/ 57451 w 114901"/>
                  <a:gd name="connsiteY1" fmla="*/ 114344 h 114343"/>
                  <a:gd name="connsiteX2" fmla="*/ 0 w 114901"/>
                  <a:gd name="connsiteY2" fmla="*/ 57172 h 114343"/>
                  <a:gd name="connsiteX3" fmla="*/ 57451 w 114901"/>
                  <a:gd name="connsiteY3" fmla="*/ 0 h 114343"/>
                  <a:gd name="connsiteX4" fmla="*/ 114901 w 114901"/>
                  <a:gd name="connsiteY4" fmla="*/ 57172 h 11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01" h="114343">
                    <a:moveTo>
                      <a:pt x="114901" y="57172"/>
                    </a:moveTo>
                    <a:cubicBezTo>
                      <a:pt x="114901" y="88747"/>
                      <a:pt x="89180" y="114344"/>
                      <a:pt x="57451" y="114344"/>
                    </a:cubicBezTo>
                    <a:cubicBezTo>
                      <a:pt x="25721" y="114344"/>
                      <a:pt x="0" y="88747"/>
                      <a:pt x="0" y="57172"/>
                    </a:cubicBezTo>
                    <a:cubicBezTo>
                      <a:pt x="0" y="25597"/>
                      <a:pt x="25721" y="0"/>
                      <a:pt x="57451" y="0"/>
                    </a:cubicBezTo>
                    <a:cubicBezTo>
                      <a:pt x="89180" y="0"/>
                      <a:pt x="114901" y="25597"/>
                      <a:pt x="114901" y="57172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253">
                <a:extLst>
                  <a:ext uri="{FF2B5EF4-FFF2-40B4-BE49-F238E27FC236}">
                    <a16:creationId xmlns:a16="http://schemas.microsoft.com/office/drawing/2014/main" id="{73892E8D-7EB3-E758-74BD-ED5185FC2152}"/>
                  </a:ext>
                </a:extLst>
              </p:cNvPr>
              <p:cNvSpPr/>
              <p:nvPr/>
            </p:nvSpPr>
            <p:spPr>
              <a:xfrm>
                <a:off x="5770130" y="3245190"/>
                <a:ext cx="274675" cy="251535"/>
              </a:xfrm>
              <a:custGeom>
                <a:avLst/>
                <a:gdLst>
                  <a:gd name="connsiteX0" fmla="*/ 245856 w 274675"/>
                  <a:gd name="connsiteY0" fmla="*/ 205980 h 251535"/>
                  <a:gd name="connsiteX1" fmla="*/ 91043 w 274675"/>
                  <a:gd name="connsiteY1" fmla="*/ 241830 h 251535"/>
                  <a:gd name="connsiteX2" fmla="*/ 2497 w 274675"/>
                  <a:gd name="connsiteY2" fmla="*/ 162865 h 251535"/>
                  <a:gd name="connsiteX3" fmla="*/ 152949 w 274675"/>
                  <a:gd name="connsiteY3" fmla="*/ 8143 h 251535"/>
                  <a:gd name="connsiteX4" fmla="*/ 274676 w 274675"/>
                  <a:gd name="connsiteY4" fmla="*/ 95598 h 25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675" h="251535">
                    <a:moveTo>
                      <a:pt x="245856" y="205980"/>
                    </a:moveTo>
                    <a:cubicBezTo>
                      <a:pt x="192975" y="211600"/>
                      <a:pt x="140985" y="223640"/>
                      <a:pt x="91043" y="241830"/>
                    </a:cubicBezTo>
                    <a:cubicBezTo>
                      <a:pt x="13968" y="270888"/>
                      <a:pt x="-8121" y="231830"/>
                      <a:pt x="2497" y="162865"/>
                    </a:cubicBezTo>
                    <a:cubicBezTo>
                      <a:pt x="13115" y="93900"/>
                      <a:pt x="30938" y="-33368"/>
                      <a:pt x="152949" y="8143"/>
                    </a:cubicBezTo>
                    <a:cubicBezTo>
                      <a:pt x="274960" y="49654"/>
                      <a:pt x="274676" y="95598"/>
                      <a:pt x="274676" y="95598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254">
                <a:extLst>
                  <a:ext uri="{FF2B5EF4-FFF2-40B4-BE49-F238E27FC236}">
                    <a16:creationId xmlns:a16="http://schemas.microsoft.com/office/drawing/2014/main" id="{FAA9C2F9-E810-3C8E-4495-695BB7A66160}"/>
                  </a:ext>
                </a:extLst>
              </p:cNvPr>
              <p:cNvSpPr/>
              <p:nvPr/>
            </p:nvSpPr>
            <p:spPr>
              <a:xfrm>
                <a:off x="6053679" y="3487115"/>
                <a:ext cx="281046" cy="262308"/>
              </a:xfrm>
              <a:custGeom>
                <a:avLst/>
                <a:gdLst>
                  <a:gd name="connsiteX0" fmla="*/ 132383 w 281046"/>
                  <a:gd name="connsiteY0" fmla="*/ 0 h 262308"/>
                  <a:gd name="connsiteX1" fmla="*/ 242449 w 281046"/>
                  <a:gd name="connsiteY1" fmla="*/ 113966 h 262308"/>
                  <a:gd name="connsiteX2" fmla="*/ 219602 w 281046"/>
                  <a:gd name="connsiteY2" fmla="*/ 230102 h 262308"/>
                  <a:gd name="connsiteX3" fmla="*/ 9140 w 281046"/>
                  <a:gd name="connsiteY3" fmla="*/ 180667 h 262308"/>
                  <a:gd name="connsiteX4" fmla="*/ 22317 w 281046"/>
                  <a:gd name="connsiteY4" fmla="*/ 31794 h 26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046" h="262308">
                    <a:moveTo>
                      <a:pt x="132383" y="0"/>
                    </a:moveTo>
                    <a:cubicBezTo>
                      <a:pt x="164296" y="42287"/>
                      <a:pt x="201256" y="80556"/>
                      <a:pt x="242449" y="113966"/>
                    </a:cubicBezTo>
                    <a:cubicBezTo>
                      <a:pt x="307010" y="165006"/>
                      <a:pt x="284542" y="203969"/>
                      <a:pt x="219602" y="230102"/>
                    </a:cubicBezTo>
                    <a:cubicBezTo>
                      <a:pt x="154662" y="256235"/>
                      <a:pt x="35684" y="306331"/>
                      <a:pt x="9140" y="180667"/>
                    </a:cubicBezTo>
                    <a:cubicBezTo>
                      <a:pt x="-17405" y="55002"/>
                      <a:pt x="22317" y="31794"/>
                      <a:pt x="22317" y="31794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255">
                <a:extLst>
                  <a:ext uri="{FF2B5EF4-FFF2-40B4-BE49-F238E27FC236}">
                    <a16:creationId xmlns:a16="http://schemas.microsoft.com/office/drawing/2014/main" id="{E8FFC16B-35CB-F1B1-CD8F-E03745DE1E21}"/>
                  </a:ext>
                </a:extLst>
              </p:cNvPr>
              <p:cNvSpPr/>
              <p:nvPr/>
            </p:nvSpPr>
            <p:spPr>
              <a:xfrm>
                <a:off x="6134300" y="3121183"/>
                <a:ext cx="263850" cy="299381"/>
              </a:xfrm>
              <a:custGeom>
                <a:avLst/>
                <a:gdLst>
                  <a:gd name="connsiteX0" fmla="*/ 0 w 263850"/>
                  <a:gd name="connsiteY0" fmla="*/ 206304 h 299381"/>
                  <a:gd name="connsiteX1" fmla="*/ 62096 w 263850"/>
                  <a:gd name="connsiteY1" fmla="*/ 60638 h 299381"/>
                  <a:gd name="connsiteX2" fmla="*/ 178324 w 263850"/>
                  <a:gd name="connsiteY2" fmla="*/ 35921 h 299381"/>
                  <a:gd name="connsiteX3" fmla="*/ 215487 w 263850"/>
                  <a:gd name="connsiteY3" fmla="*/ 248003 h 299381"/>
                  <a:gd name="connsiteX4" fmla="*/ 72714 w 263850"/>
                  <a:gd name="connsiteY4" fmla="*/ 294420 h 29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850" h="299381">
                    <a:moveTo>
                      <a:pt x="0" y="206304"/>
                    </a:moveTo>
                    <a:cubicBezTo>
                      <a:pt x="26561" y="160436"/>
                      <a:pt x="47413" y="111521"/>
                      <a:pt x="62096" y="60638"/>
                    </a:cubicBezTo>
                    <a:cubicBezTo>
                      <a:pt x="83806" y="-18515"/>
                      <a:pt x="128553" y="-12949"/>
                      <a:pt x="178324" y="35921"/>
                    </a:cubicBezTo>
                    <a:cubicBezTo>
                      <a:pt x="228096" y="84790"/>
                      <a:pt x="321097" y="174227"/>
                      <a:pt x="215487" y="248003"/>
                    </a:cubicBezTo>
                    <a:cubicBezTo>
                      <a:pt x="109876" y="321779"/>
                      <a:pt x="72714" y="294420"/>
                      <a:pt x="72714" y="294420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256">
                <a:extLst>
                  <a:ext uri="{FF2B5EF4-FFF2-40B4-BE49-F238E27FC236}">
                    <a16:creationId xmlns:a16="http://schemas.microsoft.com/office/drawing/2014/main" id="{EE11457C-E1EC-A3B3-86BA-BDF6EBDA082C}"/>
                  </a:ext>
                </a:extLst>
              </p:cNvPr>
              <p:cNvSpPr/>
              <p:nvPr/>
            </p:nvSpPr>
            <p:spPr>
              <a:xfrm>
                <a:off x="5830552" y="3582118"/>
                <a:ext cx="198611" cy="149722"/>
              </a:xfrm>
              <a:custGeom>
                <a:avLst/>
                <a:gdLst>
                  <a:gd name="connsiteX0" fmla="*/ 198612 w 198611"/>
                  <a:gd name="connsiteY0" fmla="*/ 149722 h 149722"/>
                  <a:gd name="connsiteX1" fmla="*/ 0 w 198611"/>
                  <a:gd name="connsiteY1" fmla="*/ 0 h 1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8611" h="149722">
                    <a:moveTo>
                      <a:pt x="198612" y="149722"/>
                    </a:moveTo>
                    <a:cubicBezTo>
                      <a:pt x="114736" y="128701"/>
                      <a:pt x="43047" y="74658"/>
                      <a:pt x="0" y="0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257">
                <a:extLst>
                  <a:ext uri="{FF2B5EF4-FFF2-40B4-BE49-F238E27FC236}">
                    <a16:creationId xmlns:a16="http://schemas.microsoft.com/office/drawing/2014/main" id="{5D4BE84A-3451-B84B-B503-92114EDFC5E1}"/>
                  </a:ext>
                </a:extLst>
              </p:cNvPr>
              <p:cNvSpPr/>
              <p:nvPr/>
            </p:nvSpPr>
            <p:spPr>
              <a:xfrm>
                <a:off x="6392353" y="3368714"/>
                <a:ext cx="31285" cy="193497"/>
              </a:xfrm>
              <a:custGeom>
                <a:avLst/>
                <a:gdLst>
                  <a:gd name="connsiteX0" fmla="*/ 26166 w 31285"/>
                  <a:gd name="connsiteY0" fmla="*/ 0 h 193497"/>
                  <a:gd name="connsiteX1" fmla="*/ 31285 w 31285"/>
                  <a:gd name="connsiteY1" fmla="*/ 56606 h 193497"/>
                  <a:gd name="connsiteX2" fmla="*/ 0 w 31285"/>
                  <a:gd name="connsiteY2" fmla="*/ 193497 h 193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85" h="193497">
                    <a:moveTo>
                      <a:pt x="26166" y="0"/>
                    </a:moveTo>
                    <a:cubicBezTo>
                      <a:pt x="29608" y="18673"/>
                      <a:pt x="31322" y="37621"/>
                      <a:pt x="31285" y="56606"/>
                    </a:cubicBezTo>
                    <a:cubicBezTo>
                      <a:pt x="31334" y="103997"/>
                      <a:pt x="20640" y="150788"/>
                      <a:pt x="0" y="193497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258">
                <a:extLst>
                  <a:ext uri="{FF2B5EF4-FFF2-40B4-BE49-F238E27FC236}">
                    <a16:creationId xmlns:a16="http://schemas.microsoft.com/office/drawing/2014/main" id="{F23CF4AF-A9FB-BB47-95E2-CD96985F1353}"/>
                  </a:ext>
                </a:extLst>
              </p:cNvPr>
              <p:cNvSpPr/>
              <p:nvPr/>
            </p:nvSpPr>
            <p:spPr>
              <a:xfrm>
                <a:off x="5893595" y="3109366"/>
                <a:ext cx="241083" cy="81418"/>
              </a:xfrm>
              <a:custGeom>
                <a:avLst/>
                <a:gdLst>
                  <a:gd name="connsiteX0" fmla="*/ 0 w 241083"/>
                  <a:gd name="connsiteY0" fmla="*/ 81418 h 81418"/>
                  <a:gd name="connsiteX1" fmla="*/ 212643 w 241083"/>
                  <a:gd name="connsiteY1" fmla="*/ 0 h 81418"/>
                  <a:gd name="connsiteX2" fmla="*/ 241084 w 241083"/>
                  <a:gd name="connsiteY2" fmla="*/ 1227 h 81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1083" h="81418">
                    <a:moveTo>
                      <a:pt x="0" y="81418"/>
                    </a:moveTo>
                    <a:cubicBezTo>
                      <a:pt x="58250" y="28923"/>
                      <a:pt x="134057" y="-102"/>
                      <a:pt x="212643" y="0"/>
                    </a:cubicBezTo>
                    <a:cubicBezTo>
                      <a:pt x="222123" y="0"/>
                      <a:pt x="231603" y="0"/>
                      <a:pt x="241084" y="1227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 259">
                <a:extLst>
                  <a:ext uri="{FF2B5EF4-FFF2-40B4-BE49-F238E27FC236}">
                    <a16:creationId xmlns:a16="http://schemas.microsoft.com/office/drawing/2014/main" id="{E7347F0B-77E0-4628-A0C0-997750D1A7B9}"/>
                  </a:ext>
                </a:extLst>
              </p:cNvPr>
              <p:cNvSpPr/>
              <p:nvPr/>
            </p:nvSpPr>
            <p:spPr>
              <a:xfrm>
                <a:off x="5961664" y="3617685"/>
                <a:ext cx="58777" cy="29529"/>
              </a:xfrm>
              <a:custGeom>
                <a:avLst/>
                <a:gdLst>
                  <a:gd name="connsiteX0" fmla="*/ 58778 w 58777"/>
                  <a:gd name="connsiteY0" fmla="*/ 29529 h 29529"/>
                  <a:gd name="connsiteX1" fmla="*/ 0 w 58777"/>
                  <a:gd name="connsiteY1" fmla="*/ 0 h 29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777" h="29529">
                    <a:moveTo>
                      <a:pt x="58778" y="29529"/>
                    </a:moveTo>
                    <a:cubicBezTo>
                      <a:pt x="37890" y="22479"/>
                      <a:pt x="18104" y="12538"/>
                      <a:pt x="0" y="0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260">
                <a:extLst>
                  <a:ext uri="{FF2B5EF4-FFF2-40B4-BE49-F238E27FC236}">
                    <a16:creationId xmlns:a16="http://schemas.microsoft.com/office/drawing/2014/main" id="{09ED4FAD-A206-86ED-2F56-AE2553CCD5C0}"/>
                  </a:ext>
                </a:extLst>
              </p:cNvPr>
              <p:cNvSpPr/>
              <p:nvPr/>
            </p:nvSpPr>
            <p:spPr>
              <a:xfrm>
                <a:off x="6337083" y="3425320"/>
                <a:ext cx="4834" cy="47171"/>
              </a:xfrm>
              <a:custGeom>
                <a:avLst/>
                <a:gdLst>
                  <a:gd name="connsiteX0" fmla="*/ 4835 w 4834"/>
                  <a:gd name="connsiteY0" fmla="*/ 0 h 47171"/>
                  <a:gd name="connsiteX1" fmla="*/ 0 w 4834"/>
                  <a:gd name="connsiteY1" fmla="*/ 47171 h 4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4" h="47171">
                    <a:moveTo>
                      <a:pt x="4835" y="0"/>
                    </a:moveTo>
                    <a:cubicBezTo>
                      <a:pt x="4813" y="15845"/>
                      <a:pt x="3193" y="31648"/>
                      <a:pt x="0" y="47171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261">
                <a:extLst>
                  <a:ext uri="{FF2B5EF4-FFF2-40B4-BE49-F238E27FC236}">
                    <a16:creationId xmlns:a16="http://schemas.microsoft.com/office/drawing/2014/main" id="{BB765E8D-C1B6-999C-63FD-C1CF8E299D9E}"/>
                  </a:ext>
                </a:extLst>
              </p:cNvPr>
              <p:cNvSpPr/>
              <p:nvPr/>
            </p:nvSpPr>
            <p:spPr>
              <a:xfrm>
                <a:off x="5974462" y="3201350"/>
                <a:ext cx="61716" cy="29529"/>
              </a:xfrm>
              <a:custGeom>
                <a:avLst/>
                <a:gdLst>
                  <a:gd name="connsiteX0" fmla="*/ 0 w 61716"/>
                  <a:gd name="connsiteY0" fmla="*/ 29529 h 29529"/>
                  <a:gd name="connsiteX1" fmla="*/ 61717 w 61716"/>
                  <a:gd name="connsiteY1" fmla="*/ 0 h 29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716" h="29529">
                    <a:moveTo>
                      <a:pt x="0" y="29529"/>
                    </a:moveTo>
                    <a:cubicBezTo>
                      <a:pt x="18991" y="16702"/>
                      <a:pt x="39790" y="6751"/>
                      <a:pt x="61717" y="0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D0E138-C12A-8BDA-0C53-32B979EE7593}"/>
              </a:ext>
            </a:extLst>
          </p:cNvPr>
          <p:cNvGrpSpPr/>
          <p:nvPr/>
        </p:nvGrpSpPr>
        <p:grpSpPr>
          <a:xfrm>
            <a:off x="2715328" y="5455792"/>
            <a:ext cx="751798" cy="751798"/>
            <a:chOff x="4459032" y="5373245"/>
            <a:chExt cx="960880" cy="960880"/>
          </a:xfrm>
          <a:solidFill>
            <a:schemeClr val="accent2"/>
          </a:solidFill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8A00B4B-CBF9-1788-72ED-A96B0B369EC5}"/>
                </a:ext>
              </a:extLst>
            </p:cNvPr>
            <p:cNvSpPr/>
            <p:nvPr/>
          </p:nvSpPr>
          <p:spPr>
            <a:xfrm>
              <a:off x="4459032" y="5373245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0" name="Graphic 49">
              <a:extLst>
                <a:ext uri="{FF2B5EF4-FFF2-40B4-BE49-F238E27FC236}">
                  <a16:creationId xmlns:a16="http://schemas.microsoft.com/office/drawing/2014/main" id="{83B53CB6-8780-2F5A-CC17-57278E6E0A1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75775" y="5608605"/>
              <a:ext cx="527394" cy="490160"/>
              <a:chOff x="5795504" y="3154013"/>
              <a:chExt cx="596465" cy="554355"/>
            </a:xfrm>
            <a:grpFill/>
          </p:grpSpPr>
          <p:sp>
            <p:nvSpPr>
              <p:cNvPr id="31" name="Freeform 314">
                <a:extLst>
                  <a:ext uri="{FF2B5EF4-FFF2-40B4-BE49-F238E27FC236}">
                    <a16:creationId xmlns:a16="http://schemas.microsoft.com/office/drawing/2014/main" id="{6A08B1F9-8B0D-34B3-C0B5-3952E5E8FACE}"/>
                  </a:ext>
                </a:extLst>
              </p:cNvPr>
              <p:cNvSpPr/>
              <p:nvPr/>
            </p:nvSpPr>
            <p:spPr>
              <a:xfrm>
                <a:off x="6284104" y="3154013"/>
                <a:ext cx="9428" cy="94678"/>
              </a:xfrm>
              <a:custGeom>
                <a:avLst/>
                <a:gdLst>
                  <a:gd name="connsiteX0" fmla="*/ 0 w 9428"/>
                  <a:gd name="connsiteY0" fmla="*/ 0 h 94678"/>
                  <a:gd name="connsiteX1" fmla="*/ 0 w 9428"/>
                  <a:gd name="connsiteY1" fmla="*/ 94679 h 9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8" h="94678">
                    <a:moveTo>
                      <a:pt x="0" y="0"/>
                    </a:moveTo>
                    <a:lnTo>
                      <a:pt x="0" y="94679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315">
                <a:extLst>
                  <a:ext uri="{FF2B5EF4-FFF2-40B4-BE49-F238E27FC236}">
                    <a16:creationId xmlns:a16="http://schemas.microsoft.com/office/drawing/2014/main" id="{E436BE64-EB01-9994-9E01-9B17D8D79806}"/>
                  </a:ext>
                </a:extLst>
              </p:cNvPr>
              <p:cNvSpPr/>
              <p:nvPr/>
            </p:nvSpPr>
            <p:spPr>
              <a:xfrm>
                <a:off x="6253460" y="3174301"/>
                <a:ext cx="62701" cy="36766"/>
              </a:xfrm>
              <a:custGeom>
                <a:avLst/>
                <a:gdLst>
                  <a:gd name="connsiteX0" fmla="*/ 0 w 62701"/>
                  <a:gd name="connsiteY0" fmla="*/ 0 h 36766"/>
                  <a:gd name="connsiteX1" fmla="*/ 30644 w 62701"/>
                  <a:gd name="connsiteY1" fmla="*/ 36767 h 36766"/>
                  <a:gd name="connsiteX2" fmla="*/ 62701 w 62701"/>
                  <a:gd name="connsiteY2" fmla="*/ 0 h 3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701" h="36766">
                    <a:moveTo>
                      <a:pt x="0" y="0"/>
                    </a:moveTo>
                    <a:lnTo>
                      <a:pt x="30644" y="36767"/>
                    </a:lnTo>
                    <a:lnTo>
                      <a:pt x="62701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316">
                <a:extLst>
                  <a:ext uri="{FF2B5EF4-FFF2-40B4-BE49-F238E27FC236}">
                    <a16:creationId xmlns:a16="http://schemas.microsoft.com/office/drawing/2014/main" id="{D3E6FBEF-ADD8-8CBF-BD10-22A6A4EB2843}"/>
                  </a:ext>
                </a:extLst>
              </p:cNvPr>
              <p:cNvSpPr/>
              <p:nvPr/>
            </p:nvSpPr>
            <p:spPr>
              <a:xfrm>
                <a:off x="6285518" y="3304127"/>
                <a:ext cx="9428" cy="94773"/>
              </a:xfrm>
              <a:custGeom>
                <a:avLst/>
                <a:gdLst>
                  <a:gd name="connsiteX0" fmla="*/ 0 w 9428"/>
                  <a:gd name="connsiteY0" fmla="*/ 94774 h 94773"/>
                  <a:gd name="connsiteX1" fmla="*/ 0 w 9428"/>
                  <a:gd name="connsiteY1" fmla="*/ 0 h 94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8" h="94773">
                    <a:moveTo>
                      <a:pt x="0" y="94774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317">
                <a:extLst>
                  <a:ext uri="{FF2B5EF4-FFF2-40B4-BE49-F238E27FC236}">
                    <a16:creationId xmlns:a16="http://schemas.microsoft.com/office/drawing/2014/main" id="{5B1EC79B-1A90-D4D4-AEB7-5B285FB981B6}"/>
                  </a:ext>
                </a:extLst>
              </p:cNvPr>
              <p:cNvSpPr/>
              <p:nvPr/>
            </p:nvSpPr>
            <p:spPr>
              <a:xfrm>
                <a:off x="6253460" y="3341846"/>
                <a:ext cx="62701" cy="36766"/>
              </a:xfrm>
              <a:custGeom>
                <a:avLst/>
                <a:gdLst>
                  <a:gd name="connsiteX0" fmla="*/ 62701 w 62701"/>
                  <a:gd name="connsiteY0" fmla="*/ 36766 h 36766"/>
                  <a:gd name="connsiteX1" fmla="*/ 32058 w 62701"/>
                  <a:gd name="connsiteY1" fmla="*/ 0 h 36766"/>
                  <a:gd name="connsiteX2" fmla="*/ 0 w 62701"/>
                  <a:gd name="connsiteY2" fmla="*/ 36766 h 3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701" h="36766">
                    <a:moveTo>
                      <a:pt x="62701" y="36766"/>
                    </a:moveTo>
                    <a:lnTo>
                      <a:pt x="32058" y="0"/>
                    </a:lnTo>
                    <a:lnTo>
                      <a:pt x="0" y="36766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318">
                <a:extLst>
                  <a:ext uri="{FF2B5EF4-FFF2-40B4-BE49-F238E27FC236}">
                    <a16:creationId xmlns:a16="http://schemas.microsoft.com/office/drawing/2014/main" id="{54239B94-1398-E571-3463-8E256D719FD2}"/>
                  </a:ext>
                </a:extLst>
              </p:cNvPr>
              <p:cNvSpPr/>
              <p:nvPr/>
            </p:nvSpPr>
            <p:spPr>
              <a:xfrm>
                <a:off x="6179539" y="3290697"/>
                <a:ext cx="81747" cy="46577"/>
              </a:xfrm>
              <a:custGeom>
                <a:avLst/>
                <a:gdLst>
                  <a:gd name="connsiteX0" fmla="*/ 0 w 81747"/>
                  <a:gd name="connsiteY0" fmla="*/ 46577 h 46577"/>
                  <a:gd name="connsiteX1" fmla="*/ 81748 w 81747"/>
                  <a:gd name="connsiteY1" fmla="*/ 0 h 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747" h="46577">
                    <a:moveTo>
                      <a:pt x="0" y="46577"/>
                    </a:moveTo>
                    <a:lnTo>
                      <a:pt x="81748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319">
                <a:extLst>
                  <a:ext uri="{FF2B5EF4-FFF2-40B4-BE49-F238E27FC236}">
                    <a16:creationId xmlns:a16="http://schemas.microsoft.com/office/drawing/2014/main" id="{4BE99734-CD3A-DC8D-84A3-AC9A05C79FD5}"/>
                  </a:ext>
                </a:extLst>
              </p:cNvPr>
              <p:cNvSpPr/>
              <p:nvPr/>
            </p:nvSpPr>
            <p:spPr>
              <a:xfrm>
                <a:off x="6181330" y="3299079"/>
                <a:ext cx="47426" cy="55149"/>
              </a:xfrm>
              <a:custGeom>
                <a:avLst/>
                <a:gdLst>
                  <a:gd name="connsiteX0" fmla="*/ 30832 w 47426"/>
                  <a:gd name="connsiteY0" fmla="*/ 55150 h 55149"/>
                  <a:gd name="connsiteX1" fmla="*/ 47427 w 47426"/>
                  <a:gd name="connsiteY1" fmla="*/ 10096 h 55149"/>
                  <a:gd name="connsiteX2" fmla="*/ 0 w 47426"/>
                  <a:gd name="connsiteY2" fmla="*/ 0 h 55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426" h="55149">
                    <a:moveTo>
                      <a:pt x="30832" y="55150"/>
                    </a:moveTo>
                    <a:lnTo>
                      <a:pt x="47427" y="10096"/>
                    </a:ln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320">
                <a:extLst>
                  <a:ext uri="{FF2B5EF4-FFF2-40B4-BE49-F238E27FC236}">
                    <a16:creationId xmlns:a16="http://schemas.microsoft.com/office/drawing/2014/main" id="{63E38F5B-1421-5CD9-6A65-5E525B9B4495}"/>
                  </a:ext>
                </a:extLst>
              </p:cNvPr>
              <p:cNvSpPr/>
              <p:nvPr/>
            </p:nvSpPr>
            <p:spPr>
              <a:xfrm>
                <a:off x="6308336" y="3215640"/>
                <a:ext cx="81747" cy="46577"/>
              </a:xfrm>
              <a:custGeom>
                <a:avLst/>
                <a:gdLst>
                  <a:gd name="connsiteX0" fmla="*/ 81748 w 81747"/>
                  <a:gd name="connsiteY0" fmla="*/ 0 h 46577"/>
                  <a:gd name="connsiteX1" fmla="*/ 0 w 81747"/>
                  <a:gd name="connsiteY1" fmla="*/ 46577 h 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747" h="46577">
                    <a:moveTo>
                      <a:pt x="81748" y="0"/>
                    </a:moveTo>
                    <a:lnTo>
                      <a:pt x="0" y="46577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321">
                <a:extLst>
                  <a:ext uri="{FF2B5EF4-FFF2-40B4-BE49-F238E27FC236}">
                    <a16:creationId xmlns:a16="http://schemas.microsoft.com/office/drawing/2014/main" id="{B6ACFB7F-4EA4-F872-DBC6-7FCC01F12A34}"/>
                  </a:ext>
                </a:extLst>
              </p:cNvPr>
              <p:cNvSpPr/>
              <p:nvPr/>
            </p:nvSpPr>
            <p:spPr>
              <a:xfrm>
                <a:off x="6340865" y="3198685"/>
                <a:ext cx="47426" cy="55149"/>
              </a:xfrm>
              <a:custGeom>
                <a:avLst/>
                <a:gdLst>
                  <a:gd name="connsiteX0" fmla="*/ 16595 w 47426"/>
                  <a:gd name="connsiteY0" fmla="*/ 0 h 55149"/>
                  <a:gd name="connsiteX1" fmla="*/ 0 w 47426"/>
                  <a:gd name="connsiteY1" fmla="*/ 44958 h 55149"/>
                  <a:gd name="connsiteX2" fmla="*/ 47427 w 47426"/>
                  <a:gd name="connsiteY2" fmla="*/ 55150 h 55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426" h="55149">
                    <a:moveTo>
                      <a:pt x="16595" y="0"/>
                    </a:moveTo>
                    <a:lnTo>
                      <a:pt x="0" y="44958"/>
                    </a:lnTo>
                    <a:lnTo>
                      <a:pt x="47427" y="5515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322">
                <a:extLst>
                  <a:ext uri="{FF2B5EF4-FFF2-40B4-BE49-F238E27FC236}">
                    <a16:creationId xmlns:a16="http://schemas.microsoft.com/office/drawing/2014/main" id="{BD6CF787-A95E-8290-3A5D-67E3DFA25D83}"/>
                  </a:ext>
                </a:extLst>
              </p:cNvPr>
              <p:cNvSpPr/>
              <p:nvPr/>
            </p:nvSpPr>
            <p:spPr>
              <a:xfrm>
                <a:off x="6179539" y="3215068"/>
                <a:ext cx="80993" cy="48386"/>
              </a:xfrm>
              <a:custGeom>
                <a:avLst/>
                <a:gdLst>
                  <a:gd name="connsiteX0" fmla="*/ 0 w 80993"/>
                  <a:gd name="connsiteY0" fmla="*/ 0 h 48386"/>
                  <a:gd name="connsiteX1" fmla="*/ 80993 w 80993"/>
                  <a:gd name="connsiteY1" fmla="*/ 48387 h 48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0993" h="48386">
                    <a:moveTo>
                      <a:pt x="0" y="0"/>
                    </a:moveTo>
                    <a:lnTo>
                      <a:pt x="80993" y="48387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323">
                <a:extLst>
                  <a:ext uri="{FF2B5EF4-FFF2-40B4-BE49-F238E27FC236}">
                    <a16:creationId xmlns:a16="http://schemas.microsoft.com/office/drawing/2014/main" id="{A2EE1008-14A6-EDC2-AA2C-AA95AA2FDE2A}"/>
                  </a:ext>
                </a:extLst>
              </p:cNvPr>
              <p:cNvSpPr/>
              <p:nvPr/>
            </p:nvSpPr>
            <p:spPr>
              <a:xfrm>
                <a:off x="6181330" y="3198685"/>
                <a:ext cx="46766" cy="55244"/>
              </a:xfrm>
              <a:custGeom>
                <a:avLst/>
                <a:gdLst>
                  <a:gd name="connsiteX0" fmla="*/ 0 w 46766"/>
                  <a:gd name="connsiteY0" fmla="*/ 55245 h 55244"/>
                  <a:gd name="connsiteX1" fmla="*/ 46767 w 46766"/>
                  <a:gd name="connsiteY1" fmla="*/ 46292 h 55244"/>
                  <a:gd name="connsiteX2" fmla="*/ 30738 w 46766"/>
                  <a:gd name="connsiteY2" fmla="*/ 0 h 5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766" h="55244">
                    <a:moveTo>
                      <a:pt x="0" y="55245"/>
                    </a:moveTo>
                    <a:lnTo>
                      <a:pt x="46767" y="46292"/>
                    </a:lnTo>
                    <a:lnTo>
                      <a:pt x="30738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24">
                <a:extLst>
                  <a:ext uri="{FF2B5EF4-FFF2-40B4-BE49-F238E27FC236}">
                    <a16:creationId xmlns:a16="http://schemas.microsoft.com/office/drawing/2014/main" id="{94A0D2C5-0282-C1B9-9392-3533F5081975}"/>
                  </a:ext>
                </a:extLst>
              </p:cNvPr>
              <p:cNvSpPr/>
              <p:nvPr/>
            </p:nvSpPr>
            <p:spPr>
              <a:xfrm>
                <a:off x="6312296" y="3294792"/>
                <a:ext cx="79673" cy="42481"/>
              </a:xfrm>
              <a:custGeom>
                <a:avLst/>
                <a:gdLst>
                  <a:gd name="connsiteX0" fmla="*/ 79673 w 79673"/>
                  <a:gd name="connsiteY0" fmla="*/ 42482 h 42481"/>
                  <a:gd name="connsiteX1" fmla="*/ 0 w 79673"/>
                  <a:gd name="connsiteY1" fmla="*/ 0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673" h="42481">
                    <a:moveTo>
                      <a:pt x="79673" y="42482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325">
                <a:extLst>
                  <a:ext uri="{FF2B5EF4-FFF2-40B4-BE49-F238E27FC236}">
                    <a16:creationId xmlns:a16="http://schemas.microsoft.com/office/drawing/2014/main" id="{6A94D7F6-4AC1-B23E-53CE-79E8A00C9DBF}"/>
                  </a:ext>
                </a:extLst>
              </p:cNvPr>
              <p:cNvSpPr/>
              <p:nvPr/>
            </p:nvSpPr>
            <p:spPr>
              <a:xfrm>
                <a:off x="6341525" y="3298983"/>
                <a:ext cx="46766" cy="55149"/>
              </a:xfrm>
              <a:custGeom>
                <a:avLst/>
                <a:gdLst>
                  <a:gd name="connsiteX0" fmla="*/ 46767 w 46766"/>
                  <a:gd name="connsiteY0" fmla="*/ 0 h 55149"/>
                  <a:gd name="connsiteX1" fmla="*/ 0 w 46766"/>
                  <a:gd name="connsiteY1" fmla="*/ 8954 h 55149"/>
                  <a:gd name="connsiteX2" fmla="*/ 16029 w 46766"/>
                  <a:gd name="connsiteY2" fmla="*/ 55150 h 55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766" h="55149">
                    <a:moveTo>
                      <a:pt x="46767" y="0"/>
                    </a:moveTo>
                    <a:lnTo>
                      <a:pt x="0" y="8954"/>
                    </a:lnTo>
                    <a:lnTo>
                      <a:pt x="16029" y="5515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326">
                <a:extLst>
                  <a:ext uri="{FF2B5EF4-FFF2-40B4-BE49-F238E27FC236}">
                    <a16:creationId xmlns:a16="http://schemas.microsoft.com/office/drawing/2014/main" id="{868948D6-98F9-A365-3D46-587835F75663}"/>
                  </a:ext>
                </a:extLst>
              </p:cNvPr>
              <p:cNvSpPr/>
              <p:nvPr/>
            </p:nvSpPr>
            <p:spPr>
              <a:xfrm>
                <a:off x="6257420" y="3248691"/>
                <a:ext cx="54875" cy="55435"/>
              </a:xfrm>
              <a:custGeom>
                <a:avLst/>
                <a:gdLst>
                  <a:gd name="connsiteX0" fmla="*/ 54876 w 54875"/>
                  <a:gd name="connsiteY0" fmla="*/ 27718 h 55435"/>
                  <a:gd name="connsiteX1" fmla="*/ 27438 w 54875"/>
                  <a:gd name="connsiteY1" fmla="*/ 55435 h 55435"/>
                  <a:gd name="connsiteX2" fmla="*/ 0 w 54875"/>
                  <a:gd name="connsiteY2" fmla="*/ 27718 h 55435"/>
                  <a:gd name="connsiteX3" fmla="*/ 27438 w 54875"/>
                  <a:gd name="connsiteY3" fmla="*/ 0 h 55435"/>
                  <a:gd name="connsiteX4" fmla="*/ 54876 w 54875"/>
                  <a:gd name="connsiteY4" fmla="*/ 27718 h 55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75" h="55435">
                    <a:moveTo>
                      <a:pt x="54876" y="27718"/>
                    </a:moveTo>
                    <a:cubicBezTo>
                      <a:pt x="54876" y="43026"/>
                      <a:pt x="42591" y="55435"/>
                      <a:pt x="27438" y="55435"/>
                    </a:cubicBezTo>
                    <a:cubicBezTo>
                      <a:pt x="12284" y="55435"/>
                      <a:pt x="0" y="43026"/>
                      <a:pt x="0" y="27718"/>
                    </a:cubicBezTo>
                    <a:cubicBezTo>
                      <a:pt x="0" y="12410"/>
                      <a:pt x="12284" y="0"/>
                      <a:pt x="27438" y="0"/>
                    </a:cubicBezTo>
                    <a:cubicBezTo>
                      <a:pt x="42591" y="0"/>
                      <a:pt x="54876" y="12410"/>
                      <a:pt x="54876" y="27718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327">
                <a:extLst>
                  <a:ext uri="{FF2B5EF4-FFF2-40B4-BE49-F238E27FC236}">
                    <a16:creationId xmlns:a16="http://schemas.microsoft.com/office/drawing/2014/main" id="{F254DC59-51D7-B94F-DAA1-76F8658A1F80}"/>
                  </a:ext>
                </a:extLst>
              </p:cNvPr>
              <p:cNvSpPr/>
              <p:nvPr/>
            </p:nvSpPr>
            <p:spPr>
              <a:xfrm>
                <a:off x="5811250" y="3276409"/>
                <a:ext cx="482282" cy="340042"/>
              </a:xfrm>
              <a:custGeom>
                <a:avLst/>
                <a:gdLst>
                  <a:gd name="connsiteX0" fmla="*/ 482283 w 482282"/>
                  <a:gd name="connsiteY0" fmla="*/ 164021 h 340042"/>
                  <a:gd name="connsiteX1" fmla="*/ 482283 w 482282"/>
                  <a:gd name="connsiteY1" fmla="*/ 340043 h 340042"/>
                  <a:gd name="connsiteX2" fmla="*/ 0 w 482282"/>
                  <a:gd name="connsiteY2" fmla="*/ 340043 h 340042"/>
                  <a:gd name="connsiteX3" fmla="*/ 0 w 482282"/>
                  <a:gd name="connsiteY3" fmla="*/ 0 h 34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282" h="340042">
                    <a:moveTo>
                      <a:pt x="482283" y="164021"/>
                    </a:moveTo>
                    <a:lnTo>
                      <a:pt x="482283" y="340043"/>
                    </a:lnTo>
                    <a:lnTo>
                      <a:pt x="0" y="340043"/>
                    </a:ln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328">
                <a:extLst>
                  <a:ext uri="{FF2B5EF4-FFF2-40B4-BE49-F238E27FC236}">
                    <a16:creationId xmlns:a16="http://schemas.microsoft.com/office/drawing/2014/main" id="{B45DFF1F-9C48-6B96-D161-767A3CFF40BA}"/>
                  </a:ext>
                </a:extLst>
              </p:cNvPr>
              <p:cNvSpPr/>
              <p:nvPr/>
            </p:nvSpPr>
            <p:spPr>
              <a:xfrm>
                <a:off x="6052344" y="3276409"/>
                <a:ext cx="9428" cy="340042"/>
              </a:xfrm>
              <a:custGeom>
                <a:avLst/>
                <a:gdLst>
                  <a:gd name="connsiteX0" fmla="*/ 0 w 9428"/>
                  <a:gd name="connsiteY0" fmla="*/ 0 h 340042"/>
                  <a:gd name="connsiteX1" fmla="*/ 0 w 9428"/>
                  <a:gd name="connsiteY1" fmla="*/ 340043 h 34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8" h="340042">
                    <a:moveTo>
                      <a:pt x="0" y="0"/>
                    </a:moveTo>
                    <a:lnTo>
                      <a:pt x="0" y="340043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329">
                <a:extLst>
                  <a:ext uri="{FF2B5EF4-FFF2-40B4-BE49-F238E27FC236}">
                    <a16:creationId xmlns:a16="http://schemas.microsoft.com/office/drawing/2014/main" id="{A46AC236-B142-537D-A4B0-A94A74921110}"/>
                  </a:ext>
                </a:extLst>
              </p:cNvPr>
              <p:cNvSpPr/>
              <p:nvPr/>
            </p:nvSpPr>
            <p:spPr>
              <a:xfrm>
                <a:off x="6098922" y="3325558"/>
                <a:ext cx="142374" cy="235934"/>
              </a:xfrm>
              <a:custGeom>
                <a:avLst/>
                <a:gdLst>
                  <a:gd name="connsiteX0" fmla="*/ 142375 w 142374"/>
                  <a:gd name="connsiteY0" fmla="*/ 107823 h 235934"/>
                  <a:gd name="connsiteX1" fmla="*/ 142375 w 142374"/>
                  <a:gd name="connsiteY1" fmla="*/ 235934 h 235934"/>
                  <a:gd name="connsiteX2" fmla="*/ 0 w 142374"/>
                  <a:gd name="connsiteY2" fmla="*/ 235934 h 235934"/>
                  <a:gd name="connsiteX3" fmla="*/ 0 w 142374"/>
                  <a:gd name="connsiteY3" fmla="*/ 0 h 235934"/>
                  <a:gd name="connsiteX4" fmla="*/ 45730 w 142374"/>
                  <a:gd name="connsiteY4" fmla="*/ 0 h 235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74" h="235934">
                    <a:moveTo>
                      <a:pt x="142375" y="107823"/>
                    </a:moveTo>
                    <a:lnTo>
                      <a:pt x="142375" y="235934"/>
                    </a:lnTo>
                    <a:lnTo>
                      <a:pt x="0" y="235934"/>
                    </a:lnTo>
                    <a:lnTo>
                      <a:pt x="0" y="0"/>
                    </a:lnTo>
                    <a:lnTo>
                      <a:pt x="4573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330">
                <a:extLst>
                  <a:ext uri="{FF2B5EF4-FFF2-40B4-BE49-F238E27FC236}">
                    <a16:creationId xmlns:a16="http://schemas.microsoft.com/office/drawing/2014/main" id="{1A2E239E-77C8-4A85-ED65-07F3E17E5EE5}"/>
                  </a:ext>
                </a:extLst>
              </p:cNvPr>
              <p:cNvSpPr/>
              <p:nvPr/>
            </p:nvSpPr>
            <p:spPr>
              <a:xfrm>
                <a:off x="5859054" y="3325558"/>
                <a:ext cx="146806" cy="235934"/>
              </a:xfrm>
              <a:custGeom>
                <a:avLst/>
                <a:gdLst>
                  <a:gd name="connsiteX0" fmla="*/ 0 w 146806"/>
                  <a:gd name="connsiteY0" fmla="*/ 0 h 235934"/>
                  <a:gd name="connsiteX1" fmla="*/ 146806 w 146806"/>
                  <a:gd name="connsiteY1" fmla="*/ 0 h 235934"/>
                  <a:gd name="connsiteX2" fmla="*/ 146806 w 146806"/>
                  <a:gd name="connsiteY2" fmla="*/ 235934 h 235934"/>
                  <a:gd name="connsiteX3" fmla="*/ 0 w 146806"/>
                  <a:gd name="connsiteY3" fmla="*/ 235934 h 235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806" h="235934">
                    <a:moveTo>
                      <a:pt x="0" y="0"/>
                    </a:moveTo>
                    <a:lnTo>
                      <a:pt x="146806" y="0"/>
                    </a:lnTo>
                    <a:lnTo>
                      <a:pt x="146806" y="235934"/>
                    </a:lnTo>
                    <a:lnTo>
                      <a:pt x="0" y="2359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331">
                <a:extLst>
                  <a:ext uri="{FF2B5EF4-FFF2-40B4-BE49-F238E27FC236}">
                    <a16:creationId xmlns:a16="http://schemas.microsoft.com/office/drawing/2014/main" id="{2E16C135-18B4-6428-D384-E7CC57E6B177}"/>
                  </a:ext>
                </a:extLst>
              </p:cNvPr>
              <p:cNvSpPr/>
              <p:nvPr/>
            </p:nvSpPr>
            <p:spPr>
              <a:xfrm>
                <a:off x="6144652" y="3404520"/>
                <a:ext cx="9428" cy="71723"/>
              </a:xfrm>
              <a:custGeom>
                <a:avLst/>
                <a:gdLst>
                  <a:gd name="connsiteX0" fmla="*/ 0 w 9428"/>
                  <a:gd name="connsiteY0" fmla="*/ 0 h 71723"/>
                  <a:gd name="connsiteX1" fmla="*/ 0 w 9428"/>
                  <a:gd name="connsiteY1" fmla="*/ 71723 h 7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8" h="71723">
                    <a:moveTo>
                      <a:pt x="0" y="0"/>
                    </a:moveTo>
                    <a:lnTo>
                      <a:pt x="0" y="71723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332">
                <a:extLst>
                  <a:ext uri="{FF2B5EF4-FFF2-40B4-BE49-F238E27FC236}">
                    <a16:creationId xmlns:a16="http://schemas.microsoft.com/office/drawing/2014/main" id="{66992FB7-D289-C646-CF11-D420BD03183A}"/>
                  </a:ext>
                </a:extLst>
              </p:cNvPr>
              <p:cNvSpPr/>
              <p:nvPr/>
            </p:nvSpPr>
            <p:spPr>
              <a:xfrm>
                <a:off x="5962771" y="3404520"/>
                <a:ext cx="9428" cy="71723"/>
              </a:xfrm>
              <a:custGeom>
                <a:avLst/>
                <a:gdLst>
                  <a:gd name="connsiteX0" fmla="*/ 0 w 9428"/>
                  <a:gd name="connsiteY0" fmla="*/ 0 h 71723"/>
                  <a:gd name="connsiteX1" fmla="*/ 0 w 9428"/>
                  <a:gd name="connsiteY1" fmla="*/ 71723 h 7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8" h="71723">
                    <a:moveTo>
                      <a:pt x="0" y="0"/>
                    </a:moveTo>
                    <a:lnTo>
                      <a:pt x="0" y="71723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333">
                <a:extLst>
                  <a:ext uri="{FF2B5EF4-FFF2-40B4-BE49-F238E27FC236}">
                    <a16:creationId xmlns:a16="http://schemas.microsoft.com/office/drawing/2014/main" id="{C5ED6934-90F0-743F-23F5-8B6D6F5D9408}"/>
                  </a:ext>
                </a:extLst>
              </p:cNvPr>
              <p:cNvSpPr/>
              <p:nvPr/>
            </p:nvSpPr>
            <p:spPr>
              <a:xfrm>
                <a:off x="6207165" y="3616452"/>
                <a:ext cx="58269" cy="91916"/>
              </a:xfrm>
              <a:custGeom>
                <a:avLst/>
                <a:gdLst>
                  <a:gd name="connsiteX0" fmla="*/ 58270 w 58269"/>
                  <a:gd name="connsiteY0" fmla="*/ 0 h 91916"/>
                  <a:gd name="connsiteX1" fmla="*/ 58270 w 58269"/>
                  <a:gd name="connsiteY1" fmla="*/ 91916 h 91916"/>
                  <a:gd name="connsiteX2" fmla="*/ 10560 w 58269"/>
                  <a:gd name="connsiteY2" fmla="*/ 91916 h 91916"/>
                  <a:gd name="connsiteX3" fmla="*/ 0 w 58269"/>
                  <a:gd name="connsiteY3" fmla="*/ 0 h 9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269" h="91916">
                    <a:moveTo>
                      <a:pt x="58270" y="0"/>
                    </a:moveTo>
                    <a:lnTo>
                      <a:pt x="58270" y="91916"/>
                    </a:lnTo>
                    <a:lnTo>
                      <a:pt x="10560" y="91916"/>
                    </a:ln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334">
                <a:extLst>
                  <a:ext uri="{FF2B5EF4-FFF2-40B4-BE49-F238E27FC236}">
                    <a16:creationId xmlns:a16="http://schemas.microsoft.com/office/drawing/2014/main" id="{D4637477-5A58-50EB-9B70-3EEE74172682}"/>
                  </a:ext>
                </a:extLst>
              </p:cNvPr>
              <p:cNvSpPr/>
              <p:nvPr/>
            </p:nvSpPr>
            <p:spPr>
              <a:xfrm>
                <a:off x="5839348" y="3616452"/>
                <a:ext cx="58269" cy="91916"/>
              </a:xfrm>
              <a:custGeom>
                <a:avLst/>
                <a:gdLst>
                  <a:gd name="connsiteX0" fmla="*/ 0 w 58269"/>
                  <a:gd name="connsiteY0" fmla="*/ 0 h 91916"/>
                  <a:gd name="connsiteX1" fmla="*/ 0 w 58269"/>
                  <a:gd name="connsiteY1" fmla="*/ 91916 h 91916"/>
                  <a:gd name="connsiteX2" fmla="*/ 47710 w 58269"/>
                  <a:gd name="connsiteY2" fmla="*/ 91916 h 91916"/>
                  <a:gd name="connsiteX3" fmla="*/ 58270 w 58269"/>
                  <a:gd name="connsiteY3" fmla="*/ 0 h 9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269" h="91916">
                    <a:moveTo>
                      <a:pt x="0" y="0"/>
                    </a:moveTo>
                    <a:lnTo>
                      <a:pt x="0" y="91916"/>
                    </a:lnTo>
                    <a:lnTo>
                      <a:pt x="47710" y="91916"/>
                    </a:lnTo>
                    <a:lnTo>
                      <a:pt x="5827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335">
                <a:extLst>
                  <a:ext uri="{FF2B5EF4-FFF2-40B4-BE49-F238E27FC236}">
                    <a16:creationId xmlns:a16="http://schemas.microsoft.com/office/drawing/2014/main" id="{0D61CA18-DDE3-4436-DFF6-554803F7D3D5}"/>
                  </a:ext>
                </a:extLst>
              </p:cNvPr>
              <p:cNvSpPr/>
              <p:nvPr/>
            </p:nvSpPr>
            <p:spPr>
              <a:xfrm>
                <a:off x="5795504" y="3266884"/>
                <a:ext cx="349148" cy="9525"/>
              </a:xfrm>
              <a:custGeom>
                <a:avLst/>
                <a:gdLst>
                  <a:gd name="connsiteX0" fmla="*/ 0 w 349148"/>
                  <a:gd name="connsiteY0" fmla="*/ 0 h 9525"/>
                  <a:gd name="connsiteX1" fmla="*/ 349148 w 34914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9148" h="9525">
                    <a:moveTo>
                      <a:pt x="0" y="0"/>
                    </a:moveTo>
                    <a:lnTo>
                      <a:pt x="349148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D00FA56-617F-7BA4-95F0-4F599759D953}"/>
              </a:ext>
            </a:extLst>
          </p:cNvPr>
          <p:cNvGrpSpPr/>
          <p:nvPr/>
        </p:nvGrpSpPr>
        <p:grpSpPr>
          <a:xfrm>
            <a:off x="2715328" y="4432487"/>
            <a:ext cx="751798" cy="751798"/>
            <a:chOff x="4459032" y="2761749"/>
            <a:chExt cx="960880" cy="960880"/>
          </a:xfrm>
          <a:solidFill>
            <a:schemeClr val="accent2"/>
          </a:solidFill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144C0C7-4A79-A152-B972-9C5C60C82DFE}"/>
                </a:ext>
              </a:extLst>
            </p:cNvPr>
            <p:cNvSpPr/>
            <p:nvPr/>
          </p:nvSpPr>
          <p:spPr>
            <a:xfrm>
              <a:off x="4459032" y="2761749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59" name="Graphic 468">
              <a:extLst>
                <a:ext uri="{FF2B5EF4-FFF2-40B4-BE49-F238E27FC236}">
                  <a16:creationId xmlns:a16="http://schemas.microsoft.com/office/drawing/2014/main" id="{72B3E656-F93A-2B03-7BC1-D834A1D5977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61340" y="2994273"/>
              <a:ext cx="356265" cy="495832"/>
              <a:chOff x="5877905" y="3122114"/>
              <a:chExt cx="437737" cy="609220"/>
            </a:xfrm>
            <a:grpFill/>
          </p:grpSpPr>
          <p:grpSp>
            <p:nvGrpSpPr>
              <p:cNvPr id="60" name="Graphic 468">
                <a:extLst>
                  <a:ext uri="{FF2B5EF4-FFF2-40B4-BE49-F238E27FC236}">
                    <a16:creationId xmlns:a16="http://schemas.microsoft.com/office/drawing/2014/main" id="{D071E394-D3DB-754A-A148-1BC9B7F992A4}"/>
                  </a:ext>
                </a:extLst>
              </p:cNvPr>
              <p:cNvGrpSpPr/>
              <p:nvPr/>
            </p:nvGrpSpPr>
            <p:grpSpPr>
              <a:xfrm>
                <a:off x="5877905" y="3122114"/>
                <a:ext cx="282662" cy="484874"/>
                <a:chOff x="5877905" y="3122114"/>
                <a:chExt cx="282662" cy="484874"/>
              </a:xfrm>
              <a:grpFill/>
            </p:grpSpPr>
            <p:sp>
              <p:nvSpPr>
                <p:cNvPr id="62" name="Freeform 646">
                  <a:extLst>
                    <a:ext uri="{FF2B5EF4-FFF2-40B4-BE49-F238E27FC236}">
                      <a16:creationId xmlns:a16="http://schemas.microsoft.com/office/drawing/2014/main" id="{6B080BB9-3FF8-D935-C67F-545C02856BCE}"/>
                    </a:ext>
                  </a:extLst>
                </p:cNvPr>
                <p:cNvSpPr/>
                <p:nvPr/>
              </p:nvSpPr>
              <p:spPr>
                <a:xfrm>
                  <a:off x="5877905" y="3122114"/>
                  <a:ext cx="282662" cy="484874"/>
                </a:xfrm>
                <a:custGeom>
                  <a:avLst/>
                  <a:gdLst>
                    <a:gd name="connsiteX0" fmla="*/ 282663 w 282662"/>
                    <a:gd name="connsiteY0" fmla="*/ 184908 h 484874"/>
                    <a:gd name="connsiteX1" fmla="*/ 270999 w 282662"/>
                    <a:gd name="connsiteY1" fmla="*/ 166616 h 484874"/>
                    <a:gd name="connsiteX2" fmla="*/ 161551 w 282662"/>
                    <a:gd name="connsiteY2" fmla="*/ 0 h 484874"/>
                    <a:gd name="connsiteX3" fmla="*/ 52103 w 282662"/>
                    <a:gd name="connsiteY3" fmla="*/ 166616 h 484874"/>
                    <a:gd name="connsiteX4" fmla="*/ 161551 w 282662"/>
                    <a:gd name="connsiteY4" fmla="*/ 484875 h 484874"/>
                    <a:gd name="connsiteX5" fmla="*/ 180586 w 282662"/>
                    <a:gd name="connsiteY5" fmla="*/ 483927 h 484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2662" h="484874">
                      <a:moveTo>
                        <a:pt x="282663" y="184908"/>
                      </a:moveTo>
                      <a:cubicBezTo>
                        <a:pt x="279024" y="178843"/>
                        <a:pt x="275105" y="172682"/>
                        <a:pt x="270999" y="166616"/>
                      </a:cubicBezTo>
                      <a:cubicBezTo>
                        <a:pt x="180959" y="35446"/>
                        <a:pt x="161551" y="0"/>
                        <a:pt x="161551" y="0"/>
                      </a:cubicBezTo>
                      <a:cubicBezTo>
                        <a:pt x="161551" y="0"/>
                        <a:pt x="142144" y="35351"/>
                        <a:pt x="52103" y="166616"/>
                      </a:cubicBezTo>
                      <a:cubicBezTo>
                        <a:pt x="-49694" y="315131"/>
                        <a:pt x="3397" y="484401"/>
                        <a:pt x="161551" y="484875"/>
                      </a:cubicBezTo>
                      <a:cubicBezTo>
                        <a:pt x="168083" y="484875"/>
                        <a:pt x="174428" y="484496"/>
                        <a:pt x="180586" y="483927"/>
                      </a:cubicBez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K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Freeform 647">
                  <a:extLst>
                    <a:ext uri="{FF2B5EF4-FFF2-40B4-BE49-F238E27FC236}">
                      <a16:creationId xmlns:a16="http://schemas.microsoft.com/office/drawing/2014/main" id="{FD9BDD27-F42D-9F83-EE1D-9F10CAA0D7FD}"/>
                    </a:ext>
                  </a:extLst>
                </p:cNvPr>
                <p:cNvSpPr/>
                <p:nvPr/>
              </p:nvSpPr>
              <p:spPr>
                <a:xfrm>
                  <a:off x="5941174" y="3407106"/>
                  <a:ext cx="44723" cy="123303"/>
                </a:xfrm>
                <a:custGeom>
                  <a:avLst/>
                  <a:gdLst>
                    <a:gd name="connsiteX0" fmla="*/ 4229 w 44723"/>
                    <a:gd name="connsiteY0" fmla="*/ 0 h 123303"/>
                    <a:gd name="connsiteX1" fmla="*/ 11600 w 44723"/>
                    <a:gd name="connsiteY1" fmla="*/ 89090 h 123303"/>
                    <a:gd name="connsiteX2" fmla="*/ 44724 w 44723"/>
                    <a:gd name="connsiteY2" fmla="*/ 123304 h 123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723" h="123303">
                      <a:moveTo>
                        <a:pt x="4229" y="0"/>
                      </a:moveTo>
                      <a:cubicBezTo>
                        <a:pt x="-3142" y="33172"/>
                        <a:pt x="-996" y="64543"/>
                        <a:pt x="11600" y="89090"/>
                      </a:cubicBezTo>
                      <a:cubicBezTo>
                        <a:pt x="19905" y="105391"/>
                        <a:pt x="31754" y="116196"/>
                        <a:pt x="44724" y="123304"/>
                      </a:cubicBez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K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Freeform 645">
                <a:extLst>
                  <a:ext uri="{FF2B5EF4-FFF2-40B4-BE49-F238E27FC236}">
                    <a16:creationId xmlns:a16="http://schemas.microsoft.com/office/drawing/2014/main" id="{B8786E5B-7432-DDBE-D31A-6067DEC01D4E}"/>
                  </a:ext>
                </a:extLst>
              </p:cNvPr>
              <p:cNvSpPr/>
              <p:nvPr/>
            </p:nvSpPr>
            <p:spPr>
              <a:xfrm>
                <a:off x="6115594" y="3336782"/>
                <a:ext cx="200048" cy="394552"/>
              </a:xfrm>
              <a:custGeom>
                <a:avLst/>
                <a:gdLst>
                  <a:gd name="connsiteX0" fmla="*/ 109261 w 200048"/>
                  <a:gd name="connsiteY0" fmla="*/ 0 h 394552"/>
                  <a:gd name="connsiteX1" fmla="*/ 0 w 200048"/>
                  <a:gd name="connsiteY1" fmla="*/ 229453 h 394552"/>
                  <a:gd name="connsiteX2" fmla="*/ 98065 w 200048"/>
                  <a:gd name="connsiteY2" fmla="*/ 229453 h 394552"/>
                  <a:gd name="connsiteX3" fmla="*/ 59809 w 200048"/>
                  <a:gd name="connsiteY3" fmla="*/ 394553 h 394552"/>
                  <a:gd name="connsiteX4" fmla="*/ 200048 w 200048"/>
                  <a:gd name="connsiteY4" fmla="*/ 167659 h 394552"/>
                  <a:gd name="connsiteX5" fmla="*/ 88174 w 200048"/>
                  <a:gd name="connsiteY5" fmla="*/ 167659 h 394552"/>
                  <a:gd name="connsiteX6" fmla="*/ 109261 w 200048"/>
                  <a:gd name="connsiteY6" fmla="*/ 0 h 394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48" h="394552">
                    <a:moveTo>
                      <a:pt x="109261" y="0"/>
                    </a:moveTo>
                    <a:lnTo>
                      <a:pt x="0" y="229453"/>
                    </a:lnTo>
                    <a:lnTo>
                      <a:pt x="98065" y="229453"/>
                    </a:lnTo>
                    <a:lnTo>
                      <a:pt x="59809" y="394553"/>
                    </a:lnTo>
                    <a:lnTo>
                      <a:pt x="200048" y="167659"/>
                    </a:lnTo>
                    <a:lnTo>
                      <a:pt x="88174" y="167659"/>
                    </a:lnTo>
                    <a:lnTo>
                      <a:pt x="10926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414FC1-D487-BBDC-A692-893CFD632F5F}"/>
              </a:ext>
            </a:extLst>
          </p:cNvPr>
          <p:cNvGrpSpPr/>
          <p:nvPr/>
        </p:nvGrpSpPr>
        <p:grpSpPr>
          <a:xfrm>
            <a:off x="406724" y="3420028"/>
            <a:ext cx="751798" cy="751798"/>
            <a:chOff x="4459032" y="4119679"/>
            <a:chExt cx="960880" cy="960880"/>
          </a:xfrm>
          <a:solidFill>
            <a:schemeClr val="accent2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966B6F3-497F-7EE9-05FB-61BD8BE0048A}"/>
                </a:ext>
              </a:extLst>
            </p:cNvPr>
            <p:cNvSpPr/>
            <p:nvPr/>
          </p:nvSpPr>
          <p:spPr>
            <a:xfrm>
              <a:off x="4459032" y="4119679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66" name="Graphic 11">
              <a:extLst>
                <a:ext uri="{FF2B5EF4-FFF2-40B4-BE49-F238E27FC236}">
                  <a16:creationId xmlns:a16="http://schemas.microsoft.com/office/drawing/2014/main" id="{8AC55560-EE59-CB5A-8782-5833324C2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58624" y="4336422"/>
              <a:ext cx="361697" cy="527394"/>
              <a:chOff x="5903479" y="3147525"/>
              <a:chExt cx="387875" cy="565565"/>
            </a:xfrm>
            <a:grpFill/>
          </p:grpSpPr>
          <p:sp>
            <p:nvSpPr>
              <p:cNvPr id="67" name="Freeform 73">
                <a:extLst>
                  <a:ext uri="{FF2B5EF4-FFF2-40B4-BE49-F238E27FC236}">
                    <a16:creationId xmlns:a16="http://schemas.microsoft.com/office/drawing/2014/main" id="{A862EF54-783D-2080-57CF-4778F929AAD3}"/>
                  </a:ext>
                </a:extLst>
              </p:cNvPr>
              <p:cNvSpPr/>
              <p:nvPr/>
            </p:nvSpPr>
            <p:spPr>
              <a:xfrm>
                <a:off x="5958196" y="3147525"/>
                <a:ext cx="278196" cy="408302"/>
              </a:xfrm>
              <a:custGeom>
                <a:avLst/>
                <a:gdLst>
                  <a:gd name="connsiteX0" fmla="*/ 83365 w 278196"/>
                  <a:gd name="connsiteY0" fmla="*/ 304 h 408302"/>
                  <a:gd name="connsiteX1" fmla="*/ 55673 w 278196"/>
                  <a:gd name="connsiteY1" fmla="*/ 134011 h 408302"/>
                  <a:gd name="connsiteX2" fmla="*/ 133078 w 278196"/>
                  <a:gd name="connsiteY2" fmla="*/ 408302 h 408302"/>
                  <a:gd name="connsiteX3" fmla="*/ 244886 w 278196"/>
                  <a:gd name="connsiteY3" fmla="*/ 191583 h 408302"/>
                  <a:gd name="connsiteX4" fmla="*/ 278154 w 278196"/>
                  <a:gd name="connsiteY4" fmla="*/ 135047 h 408302"/>
                  <a:gd name="connsiteX5" fmla="*/ 199048 w 278196"/>
                  <a:gd name="connsiteY5" fmla="*/ 124211 h 408302"/>
                  <a:gd name="connsiteX6" fmla="*/ 83365 w 278196"/>
                  <a:gd name="connsiteY6" fmla="*/ 304 h 408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8196" h="408302">
                    <a:moveTo>
                      <a:pt x="83365" y="304"/>
                    </a:moveTo>
                    <a:cubicBezTo>
                      <a:pt x="83365" y="304"/>
                      <a:pt x="137709" y="43837"/>
                      <a:pt x="55673" y="134011"/>
                    </a:cubicBezTo>
                    <a:cubicBezTo>
                      <a:pt x="-26363" y="224185"/>
                      <a:pt x="-31088" y="396147"/>
                      <a:pt x="133078" y="408302"/>
                    </a:cubicBezTo>
                    <a:cubicBezTo>
                      <a:pt x="133078" y="408302"/>
                      <a:pt x="361891" y="398880"/>
                      <a:pt x="244886" y="191583"/>
                    </a:cubicBezTo>
                    <a:cubicBezTo>
                      <a:pt x="244886" y="191583"/>
                      <a:pt x="221069" y="153044"/>
                      <a:pt x="278154" y="135047"/>
                    </a:cubicBezTo>
                    <a:cubicBezTo>
                      <a:pt x="278154" y="135047"/>
                      <a:pt x="250934" y="100184"/>
                      <a:pt x="199048" y="124211"/>
                    </a:cubicBezTo>
                    <a:cubicBezTo>
                      <a:pt x="199237" y="124400"/>
                      <a:pt x="211240" y="-7139"/>
                      <a:pt x="83365" y="304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74">
                <a:extLst>
                  <a:ext uri="{FF2B5EF4-FFF2-40B4-BE49-F238E27FC236}">
                    <a16:creationId xmlns:a16="http://schemas.microsoft.com/office/drawing/2014/main" id="{938F141B-DE4A-9A97-60CA-1009E23470C5}"/>
                  </a:ext>
                </a:extLst>
              </p:cNvPr>
              <p:cNvSpPr/>
              <p:nvPr/>
            </p:nvSpPr>
            <p:spPr>
              <a:xfrm>
                <a:off x="5903479" y="3638746"/>
                <a:ext cx="387875" cy="9422"/>
              </a:xfrm>
              <a:custGeom>
                <a:avLst/>
                <a:gdLst>
                  <a:gd name="connsiteX0" fmla="*/ 0 w 387875"/>
                  <a:gd name="connsiteY0" fmla="*/ 0 h 9422"/>
                  <a:gd name="connsiteX1" fmla="*/ 387876 w 387875"/>
                  <a:gd name="connsiteY1" fmla="*/ 0 h 9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7875" h="9422">
                    <a:moveTo>
                      <a:pt x="0" y="0"/>
                    </a:moveTo>
                    <a:lnTo>
                      <a:pt x="387876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75">
                <a:extLst>
                  <a:ext uri="{FF2B5EF4-FFF2-40B4-BE49-F238E27FC236}">
                    <a16:creationId xmlns:a16="http://schemas.microsoft.com/office/drawing/2014/main" id="{1167EBF7-C99F-8FCA-2AC5-1C97C83B6F5D}"/>
                  </a:ext>
                </a:extLst>
              </p:cNvPr>
              <p:cNvSpPr/>
              <p:nvPr/>
            </p:nvSpPr>
            <p:spPr>
              <a:xfrm>
                <a:off x="5903479" y="3713090"/>
                <a:ext cx="387875" cy="9422"/>
              </a:xfrm>
              <a:custGeom>
                <a:avLst/>
                <a:gdLst>
                  <a:gd name="connsiteX0" fmla="*/ 0 w 387875"/>
                  <a:gd name="connsiteY0" fmla="*/ 0 h 9422"/>
                  <a:gd name="connsiteX1" fmla="*/ 387876 w 387875"/>
                  <a:gd name="connsiteY1" fmla="*/ 0 h 9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7875" h="9422">
                    <a:moveTo>
                      <a:pt x="0" y="0"/>
                    </a:moveTo>
                    <a:lnTo>
                      <a:pt x="387876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76">
                <a:extLst>
                  <a:ext uri="{FF2B5EF4-FFF2-40B4-BE49-F238E27FC236}">
                    <a16:creationId xmlns:a16="http://schemas.microsoft.com/office/drawing/2014/main" id="{25CAB8DB-9796-D589-E617-8B772C5740B2}"/>
                  </a:ext>
                </a:extLst>
              </p:cNvPr>
              <p:cNvSpPr/>
              <p:nvPr/>
            </p:nvSpPr>
            <p:spPr>
              <a:xfrm>
                <a:off x="6015660" y="3316588"/>
                <a:ext cx="80906" cy="179877"/>
              </a:xfrm>
              <a:custGeom>
                <a:avLst/>
                <a:gdLst>
                  <a:gd name="connsiteX0" fmla="*/ 56712 w 80906"/>
                  <a:gd name="connsiteY0" fmla="*/ 0 h 179877"/>
                  <a:gd name="connsiteX1" fmla="*/ 5 w 80906"/>
                  <a:gd name="connsiteY1" fmla="*/ 93378 h 179877"/>
                  <a:gd name="connsiteX2" fmla="*/ 80907 w 80906"/>
                  <a:gd name="connsiteY2" fmla="*/ 179877 h 17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06" h="179877">
                    <a:moveTo>
                      <a:pt x="56712" y="0"/>
                    </a:moveTo>
                    <a:cubicBezTo>
                      <a:pt x="56712" y="0"/>
                      <a:pt x="477" y="40800"/>
                      <a:pt x="5" y="93378"/>
                    </a:cubicBezTo>
                    <a:cubicBezTo>
                      <a:pt x="-468" y="145956"/>
                      <a:pt x="34123" y="178181"/>
                      <a:pt x="80907" y="179877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51F9ED4-0270-848E-9973-B3AC8D35C888}"/>
              </a:ext>
            </a:extLst>
          </p:cNvPr>
          <p:cNvGrpSpPr/>
          <p:nvPr/>
        </p:nvGrpSpPr>
        <p:grpSpPr>
          <a:xfrm>
            <a:off x="406724" y="2451593"/>
            <a:ext cx="751798" cy="751798"/>
            <a:chOff x="520238" y="422287"/>
            <a:chExt cx="960880" cy="960880"/>
          </a:xfrm>
          <a:solidFill>
            <a:schemeClr val="accent2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ABB93ED-4EB6-87AD-ED4B-AFB204E8AB3E}"/>
                </a:ext>
              </a:extLst>
            </p:cNvPr>
            <p:cNvSpPr/>
            <p:nvPr/>
          </p:nvSpPr>
          <p:spPr>
            <a:xfrm>
              <a:off x="520238" y="422287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73" name="Graphic 139">
              <a:extLst>
                <a:ext uri="{FF2B5EF4-FFF2-40B4-BE49-F238E27FC236}">
                  <a16:creationId xmlns:a16="http://schemas.microsoft.com/office/drawing/2014/main" id="{C2233FAF-1661-82E5-0E94-B2E5FA3F68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85104" y="653680"/>
              <a:ext cx="431147" cy="498094"/>
              <a:chOff x="5858846" y="3153773"/>
              <a:chExt cx="478278" cy="552544"/>
            </a:xfrm>
            <a:grpFill/>
          </p:grpSpPr>
          <p:sp>
            <p:nvSpPr>
              <p:cNvPr id="74" name="Freeform 177">
                <a:extLst>
                  <a:ext uri="{FF2B5EF4-FFF2-40B4-BE49-F238E27FC236}">
                    <a16:creationId xmlns:a16="http://schemas.microsoft.com/office/drawing/2014/main" id="{A402BC93-5248-6DFE-8E54-78F635F091BE}"/>
                  </a:ext>
                </a:extLst>
              </p:cNvPr>
              <p:cNvSpPr/>
              <p:nvPr/>
            </p:nvSpPr>
            <p:spPr>
              <a:xfrm>
                <a:off x="5858846" y="3153773"/>
                <a:ext cx="478278" cy="418101"/>
              </a:xfrm>
              <a:custGeom>
                <a:avLst/>
                <a:gdLst>
                  <a:gd name="connsiteX0" fmla="*/ 61275 w 478278"/>
                  <a:gd name="connsiteY0" fmla="*/ 400020 h 418101"/>
                  <a:gd name="connsiteX1" fmla="*/ 79311 w 478278"/>
                  <a:gd name="connsiteY1" fmla="*/ 61430 h 418101"/>
                  <a:gd name="connsiteX2" fmla="*/ 417050 w 478278"/>
                  <a:gd name="connsiteY2" fmla="*/ 79512 h 418101"/>
                  <a:gd name="connsiteX3" fmla="*/ 398920 w 478278"/>
                  <a:gd name="connsiteY3" fmla="*/ 418102 h 41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8278" h="418101">
                    <a:moveTo>
                      <a:pt x="61275" y="400020"/>
                    </a:moveTo>
                    <a:cubicBezTo>
                      <a:pt x="-27038" y="301460"/>
                      <a:pt x="-18907" y="149872"/>
                      <a:pt x="79311" y="61430"/>
                    </a:cubicBezTo>
                    <a:cubicBezTo>
                      <a:pt x="177624" y="-27106"/>
                      <a:pt x="328831" y="-18955"/>
                      <a:pt x="417050" y="79512"/>
                    </a:cubicBezTo>
                    <a:cubicBezTo>
                      <a:pt x="505269" y="177978"/>
                      <a:pt x="497233" y="329566"/>
                      <a:pt x="398920" y="418102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dash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178">
                <a:extLst>
                  <a:ext uri="{FF2B5EF4-FFF2-40B4-BE49-F238E27FC236}">
                    <a16:creationId xmlns:a16="http://schemas.microsoft.com/office/drawing/2014/main" id="{DFDC5ACC-2924-724A-3B52-93ED8B3DB2E6}"/>
                  </a:ext>
                </a:extLst>
              </p:cNvPr>
              <p:cNvSpPr/>
              <p:nvPr/>
            </p:nvSpPr>
            <p:spPr>
              <a:xfrm>
                <a:off x="5947707" y="3243992"/>
                <a:ext cx="301044" cy="430427"/>
              </a:xfrm>
              <a:custGeom>
                <a:avLst/>
                <a:gdLst>
                  <a:gd name="connsiteX0" fmla="*/ 70073 w 301044"/>
                  <a:gd name="connsiteY0" fmla="*/ 329194 h 430427"/>
                  <a:gd name="connsiteX1" fmla="*/ 70073 w 301044"/>
                  <a:gd name="connsiteY1" fmla="*/ 318607 h 430427"/>
                  <a:gd name="connsiteX2" fmla="*/ 45401 w 301044"/>
                  <a:gd name="connsiteY2" fmla="*/ 257054 h 430427"/>
                  <a:gd name="connsiteX3" fmla="*/ 15403 w 301044"/>
                  <a:gd name="connsiteY3" fmla="*/ 85042 h 430427"/>
                  <a:gd name="connsiteX4" fmla="*/ 165582 w 301044"/>
                  <a:gd name="connsiteY4" fmla="*/ 1097 h 430427"/>
                  <a:gd name="connsiteX5" fmla="*/ 290528 w 301044"/>
                  <a:gd name="connsiteY5" fmla="*/ 98907 h 430427"/>
                  <a:gd name="connsiteX6" fmla="*/ 252399 w 301044"/>
                  <a:gd name="connsiteY6" fmla="*/ 260145 h 430427"/>
                  <a:gd name="connsiteX7" fmla="*/ 230438 w 301044"/>
                  <a:gd name="connsiteY7" fmla="*/ 312236 h 430427"/>
                  <a:gd name="connsiteX8" fmla="*/ 230158 w 301044"/>
                  <a:gd name="connsiteY8" fmla="*/ 361704 h 430427"/>
                  <a:gd name="connsiteX9" fmla="*/ 216887 w 301044"/>
                  <a:gd name="connsiteY9" fmla="*/ 396087 h 430427"/>
                  <a:gd name="connsiteX10" fmla="*/ 210346 w 301044"/>
                  <a:gd name="connsiteY10" fmla="*/ 410047 h 430427"/>
                  <a:gd name="connsiteX11" fmla="*/ 93156 w 301044"/>
                  <a:gd name="connsiteY11" fmla="*/ 411359 h 430427"/>
                  <a:gd name="connsiteX12" fmla="*/ 81941 w 301044"/>
                  <a:gd name="connsiteY12" fmla="*/ 394682 h 430427"/>
                  <a:gd name="connsiteX13" fmla="*/ 70540 w 301044"/>
                  <a:gd name="connsiteY13" fmla="*/ 368075 h 430427"/>
                  <a:gd name="connsiteX14" fmla="*/ 70073 w 301044"/>
                  <a:gd name="connsiteY14" fmla="*/ 329194 h 43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1044" h="430427">
                    <a:moveTo>
                      <a:pt x="70073" y="329194"/>
                    </a:moveTo>
                    <a:cubicBezTo>
                      <a:pt x="70073" y="325634"/>
                      <a:pt x="69699" y="322074"/>
                      <a:pt x="70073" y="318607"/>
                    </a:cubicBezTo>
                    <a:cubicBezTo>
                      <a:pt x="73344" y="293405"/>
                      <a:pt x="65027" y="275042"/>
                      <a:pt x="45401" y="257054"/>
                    </a:cubicBezTo>
                    <a:cubicBezTo>
                      <a:pt x="-2260" y="213301"/>
                      <a:pt x="-12633" y="144534"/>
                      <a:pt x="15403" y="85042"/>
                    </a:cubicBezTo>
                    <a:cubicBezTo>
                      <a:pt x="41663" y="29297"/>
                      <a:pt x="104183" y="-6867"/>
                      <a:pt x="165582" y="1097"/>
                    </a:cubicBezTo>
                    <a:cubicBezTo>
                      <a:pt x="225765" y="8873"/>
                      <a:pt x="269595" y="41289"/>
                      <a:pt x="290528" y="98907"/>
                    </a:cubicBezTo>
                    <a:cubicBezTo>
                      <a:pt x="312677" y="159992"/>
                      <a:pt x="299780" y="215550"/>
                      <a:pt x="252399" y="260145"/>
                    </a:cubicBezTo>
                    <a:cubicBezTo>
                      <a:pt x="236139" y="275417"/>
                      <a:pt x="228569" y="290500"/>
                      <a:pt x="230438" y="312236"/>
                    </a:cubicBezTo>
                    <a:cubicBezTo>
                      <a:pt x="231840" y="328632"/>
                      <a:pt x="232401" y="345496"/>
                      <a:pt x="230158" y="361704"/>
                    </a:cubicBezTo>
                    <a:cubicBezTo>
                      <a:pt x="228476" y="373602"/>
                      <a:pt x="221653" y="384751"/>
                      <a:pt x="216887" y="396087"/>
                    </a:cubicBezTo>
                    <a:cubicBezTo>
                      <a:pt x="214925" y="400866"/>
                      <a:pt x="211934" y="405175"/>
                      <a:pt x="210346" y="410047"/>
                    </a:cubicBezTo>
                    <a:cubicBezTo>
                      <a:pt x="201374" y="436186"/>
                      <a:pt x="103155" y="437779"/>
                      <a:pt x="93156" y="411359"/>
                    </a:cubicBezTo>
                    <a:cubicBezTo>
                      <a:pt x="90819" y="405269"/>
                      <a:pt x="85025" y="400584"/>
                      <a:pt x="81941" y="394682"/>
                    </a:cubicBezTo>
                    <a:cubicBezTo>
                      <a:pt x="77456" y="386156"/>
                      <a:pt x="72035" y="377350"/>
                      <a:pt x="70540" y="368075"/>
                    </a:cubicBezTo>
                    <a:cubicBezTo>
                      <a:pt x="68578" y="355427"/>
                      <a:pt x="70073" y="342217"/>
                      <a:pt x="70073" y="329194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179">
                <a:extLst>
                  <a:ext uri="{FF2B5EF4-FFF2-40B4-BE49-F238E27FC236}">
                    <a16:creationId xmlns:a16="http://schemas.microsoft.com/office/drawing/2014/main" id="{9C897DF7-3F89-5E1C-5BFF-57F8BC4744DA}"/>
                  </a:ext>
                </a:extLst>
              </p:cNvPr>
              <p:cNvSpPr/>
              <p:nvPr/>
            </p:nvSpPr>
            <p:spPr>
              <a:xfrm>
                <a:off x="6017873" y="3562599"/>
                <a:ext cx="161112" cy="9368"/>
              </a:xfrm>
              <a:custGeom>
                <a:avLst/>
                <a:gdLst>
                  <a:gd name="connsiteX0" fmla="*/ 0 w 161112"/>
                  <a:gd name="connsiteY0" fmla="*/ 0 h 9368"/>
                  <a:gd name="connsiteX1" fmla="*/ 161113 w 161112"/>
                  <a:gd name="connsiteY1" fmla="*/ 0 h 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112" h="9368">
                    <a:moveTo>
                      <a:pt x="0" y="0"/>
                    </a:moveTo>
                    <a:lnTo>
                      <a:pt x="161113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180">
                <a:extLst>
                  <a:ext uri="{FF2B5EF4-FFF2-40B4-BE49-F238E27FC236}">
                    <a16:creationId xmlns:a16="http://schemas.microsoft.com/office/drawing/2014/main" id="{9B9E132B-2D6C-5C81-6CF6-93986F8DDE58}"/>
                  </a:ext>
                </a:extLst>
              </p:cNvPr>
              <p:cNvSpPr/>
              <p:nvPr/>
            </p:nvSpPr>
            <p:spPr>
              <a:xfrm>
                <a:off x="6026938" y="3620593"/>
                <a:ext cx="142982" cy="9368"/>
              </a:xfrm>
              <a:custGeom>
                <a:avLst/>
                <a:gdLst>
                  <a:gd name="connsiteX0" fmla="*/ 0 w 142982"/>
                  <a:gd name="connsiteY0" fmla="*/ 0 h 9368"/>
                  <a:gd name="connsiteX1" fmla="*/ 142983 w 142982"/>
                  <a:gd name="connsiteY1" fmla="*/ 0 h 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982" h="9368">
                    <a:moveTo>
                      <a:pt x="0" y="0"/>
                    </a:moveTo>
                    <a:lnTo>
                      <a:pt x="142983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181">
                <a:extLst>
                  <a:ext uri="{FF2B5EF4-FFF2-40B4-BE49-F238E27FC236}">
                    <a16:creationId xmlns:a16="http://schemas.microsoft.com/office/drawing/2014/main" id="{C0F41E13-19A0-3F0F-99D9-D3E3B91D245A}"/>
                  </a:ext>
                </a:extLst>
              </p:cNvPr>
              <p:cNvSpPr/>
              <p:nvPr/>
            </p:nvSpPr>
            <p:spPr>
              <a:xfrm>
                <a:off x="6066095" y="3674932"/>
                <a:ext cx="64482" cy="31385"/>
              </a:xfrm>
              <a:custGeom>
                <a:avLst/>
                <a:gdLst>
                  <a:gd name="connsiteX0" fmla="*/ 64482 w 64482"/>
                  <a:gd name="connsiteY0" fmla="*/ 0 h 31385"/>
                  <a:gd name="connsiteX1" fmla="*/ 32241 w 64482"/>
                  <a:gd name="connsiteY1" fmla="*/ 31386 h 31385"/>
                  <a:gd name="connsiteX2" fmla="*/ 0 w 64482"/>
                  <a:gd name="connsiteY2" fmla="*/ 0 h 3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482" h="31385">
                    <a:moveTo>
                      <a:pt x="64482" y="0"/>
                    </a:moveTo>
                    <a:cubicBezTo>
                      <a:pt x="64482" y="12273"/>
                      <a:pt x="49997" y="31386"/>
                      <a:pt x="32241" y="31386"/>
                    </a:cubicBezTo>
                    <a:cubicBezTo>
                      <a:pt x="14485" y="31386"/>
                      <a:pt x="0" y="12273"/>
                      <a:pt x="0" y="0"/>
                    </a:cubicBez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Graphic 139">
                <a:extLst>
                  <a:ext uri="{FF2B5EF4-FFF2-40B4-BE49-F238E27FC236}">
                    <a16:creationId xmlns:a16="http://schemas.microsoft.com/office/drawing/2014/main" id="{665E404B-C88B-9C05-A754-8509F0A84843}"/>
                  </a:ext>
                </a:extLst>
              </p:cNvPr>
              <p:cNvGrpSpPr/>
              <p:nvPr/>
            </p:nvGrpSpPr>
            <p:grpSpPr>
              <a:xfrm>
                <a:off x="6032938" y="3355641"/>
                <a:ext cx="130909" cy="206864"/>
                <a:chOff x="6032938" y="3355641"/>
                <a:chExt cx="130909" cy="206864"/>
              </a:xfrm>
              <a:grpFill/>
            </p:grpSpPr>
            <p:sp>
              <p:nvSpPr>
                <p:cNvPr id="80" name="Freeform 183">
                  <a:extLst>
                    <a:ext uri="{FF2B5EF4-FFF2-40B4-BE49-F238E27FC236}">
                      <a16:creationId xmlns:a16="http://schemas.microsoft.com/office/drawing/2014/main" id="{5279A828-3846-B52D-2297-EDE388234B9A}"/>
                    </a:ext>
                  </a:extLst>
                </p:cNvPr>
                <p:cNvSpPr/>
                <p:nvPr/>
              </p:nvSpPr>
              <p:spPr>
                <a:xfrm>
                  <a:off x="6078243" y="3427782"/>
                  <a:ext cx="39530" cy="134724"/>
                </a:xfrm>
                <a:custGeom>
                  <a:avLst/>
                  <a:gdLst>
                    <a:gd name="connsiteX0" fmla="*/ 9158 w 39530"/>
                    <a:gd name="connsiteY0" fmla="*/ 134724 h 134724"/>
                    <a:gd name="connsiteX1" fmla="*/ 0 w 39530"/>
                    <a:gd name="connsiteY1" fmla="*/ 0 h 134724"/>
                    <a:gd name="connsiteX2" fmla="*/ 39531 w 39530"/>
                    <a:gd name="connsiteY2" fmla="*/ 0 h 134724"/>
                    <a:gd name="connsiteX3" fmla="*/ 30372 w 39530"/>
                    <a:gd name="connsiteY3" fmla="*/ 134724 h 134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530" h="134724">
                      <a:moveTo>
                        <a:pt x="9158" y="134724"/>
                      </a:moveTo>
                      <a:lnTo>
                        <a:pt x="0" y="0"/>
                      </a:lnTo>
                      <a:lnTo>
                        <a:pt x="39531" y="0"/>
                      </a:lnTo>
                      <a:lnTo>
                        <a:pt x="30372" y="134724"/>
                      </a:ln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K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184">
                  <a:extLst>
                    <a:ext uri="{FF2B5EF4-FFF2-40B4-BE49-F238E27FC236}">
                      <a16:creationId xmlns:a16="http://schemas.microsoft.com/office/drawing/2014/main" id="{F6552AB3-7BA2-E78B-2448-9A59B4804334}"/>
                    </a:ext>
                  </a:extLst>
                </p:cNvPr>
                <p:cNvSpPr/>
                <p:nvPr/>
              </p:nvSpPr>
              <p:spPr>
                <a:xfrm>
                  <a:off x="6032938" y="3355641"/>
                  <a:ext cx="45305" cy="74942"/>
                </a:xfrm>
                <a:custGeom>
                  <a:avLst/>
                  <a:gdLst>
                    <a:gd name="connsiteX0" fmla="*/ 34278 w 45305"/>
                    <a:gd name="connsiteY0" fmla="*/ 8620 h 74942"/>
                    <a:gd name="connsiteX1" fmla="*/ 45305 w 45305"/>
                    <a:gd name="connsiteY1" fmla="*/ 73452 h 74942"/>
                    <a:gd name="connsiteX2" fmla="*/ 7644 w 45305"/>
                    <a:gd name="connsiteY2" fmla="*/ 66519 h 74942"/>
                    <a:gd name="connsiteX3" fmla="*/ 4747 w 45305"/>
                    <a:gd name="connsiteY3" fmla="*/ 13679 h 74942"/>
                    <a:gd name="connsiteX4" fmla="*/ 34184 w 45305"/>
                    <a:gd name="connsiteY4" fmla="*/ 8526 h 74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305" h="74942">
                      <a:moveTo>
                        <a:pt x="34278" y="8620"/>
                      </a:moveTo>
                      <a:cubicBezTo>
                        <a:pt x="43156" y="21736"/>
                        <a:pt x="45305" y="73452"/>
                        <a:pt x="45305" y="73452"/>
                      </a:cubicBezTo>
                      <a:cubicBezTo>
                        <a:pt x="45305" y="73452"/>
                        <a:pt x="16615" y="79729"/>
                        <a:pt x="7644" y="66519"/>
                      </a:cubicBezTo>
                      <a:cubicBezTo>
                        <a:pt x="-1328" y="53309"/>
                        <a:pt x="-2543" y="29699"/>
                        <a:pt x="4747" y="13679"/>
                      </a:cubicBezTo>
                      <a:cubicBezTo>
                        <a:pt x="12036" y="-2342"/>
                        <a:pt x="25213" y="-4591"/>
                        <a:pt x="34184" y="8526"/>
                      </a:cubicBezTo>
                      <a:close/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K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Freeform 185">
                  <a:extLst>
                    <a:ext uri="{FF2B5EF4-FFF2-40B4-BE49-F238E27FC236}">
                      <a16:creationId xmlns:a16="http://schemas.microsoft.com/office/drawing/2014/main" id="{75570EC9-EEF0-CA01-C539-A923532072D3}"/>
                    </a:ext>
                  </a:extLst>
                </p:cNvPr>
                <p:cNvSpPr/>
                <p:nvPr/>
              </p:nvSpPr>
              <p:spPr>
                <a:xfrm>
                  <a:off x="6117774" y="3355954"/>
                  <a:ext cx="46073" cy="74334"/>
                </a:xfrm>
                <a:custGeom>
                  <a:avLst/>
                  <a:gdLst>
                    <a:gd name="connsiteX0" fmla="*/ 37755 w 46073"/>
                    <a:gd name="connsiteY0" fmla="*/ 67518 h 74334"/>
                    <a:gd name="connsiteX1" fmla="*/ 0 w 46073"/>
                    <a:gd name="connsiteY1" fmla="*/ 71546 h 74334"/>
                    <a:gd name="connsiteX2" fmla="*/ 12616 w 46073"/>
                    <a:gd name="connsiteY2" fmla="*/ 7557 h 74334"/>
                    <a:gd name="connsiteX3" fmla="*/ 41867 w 46073"/>
                    <a:gd name="connsiteY3" fmla="*/ 14958 h 74334"/>
                    <a:gd name="connsiteX4" fmla="*/ 37755 w 46073"/>
                    <a:gd name="connsiteY4" fmla="*/ 67518 h 74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73" h="74334">
                      <a:moveTo>
                        <a:pt x="37755" y="67518"/>
                      </a:moveTo>
                      <a:cubicBezTo>
                        <a:pt x="28503" y="79978"/>
                        <a:pt x="0" y="71546"/>
                        <a:pt x="0" y="71546"/>
                      </a:cubicBezTo>
                      <a:cubicBezTo>
                        <a:pt x="0" y="71546"/>
                        <a:pt x="3364" y="20018"/>
                        <a:pt x="12616" y="7557"/>
                      </a:cubicBezTo>
                      <a:cubicBezTo>
                        <a:pt x="21868" y="-4904"/>
                        <a:pt x="34951" y="-1625"/>
                        <a:pt x="41867" y="14958"/>
                      </a:cubicBezTo>
                      <a:cubicBezTo>
                        <a:pt x="48782" y="31541"/>
                        <a:pt x="47007" y="55057"/>
                        <a:pt x="37755" y="67518"/>
                      </a:cubicBezTo>
                      <a:close/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K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C45E97B-705D-BE82-92A7-ADFDD099DE84}"/>
              </a:ext>
            </a:extLst>
          </p:cNvPr>
          <p:cNvGrpSpPr/>
          <p:nvPr/>
        </p:nvGrpSpPr>
        <p:grpSpPr>
          <a:xfrm>
            <a:off x="2715328" y="3433792"/>
            <a:ext cx="751798" cy="751798"/>
            <a:chOff x="520238" y="2922086"/>
            <a:chExt cx="960880" cy="960880"/>
          </a:xfrm>
          <a:solidFill>
            <a:schemeClr val="accent2"/>
          </a:solidFill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715F5FA-347C-E02B-0D02-430077404BDF}"/>
                </a:ext>
              </a:extLst>
            </p:cNvPr>
            <p:cNvSpPr/>
            <p:nvPr/>
          </p:nvSpPr>
          <p:spPr>
            <a:xfrm>
              <a:off x="520238" y="2922086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85" name="Graphic 20">
              <a:extLst>
                <a:ext uri="{FF2B5EF4-FFF2-40B4-BE49-F238E27FC236}">
                  <a16:creationId xmlns:a16="http://schemas.microsoft.com/office/drawing/2014/main" id="{708F3FF7-477F-B908-5D0B-907BAD889F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54180" y="3154505"/>
              <a:ext cx="292997" cy="496042"/>
              <a:chOff x="5922426" y="3134868"/>
              <a:chExt cx="347807" cy="588835"/>
            </a:xfrm>
            <a:grpFill/>
          </p:grpSpPr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BA75076C-14D8-E2AC-0A42-3D173D4EF687}"/>
                  </a:ext>
                </a:extLst>
              </p:cNvPr>
              <p:cNvSpPr/>
              <p:nvPr/>
            </p:nvSpPr>
            <p:spPr>
              <a:xfrm>
                <a:off x="5922426" y="3414331"/>
                <a:ext cx="347807" cy="309371"/>
              </a:xfrm>
              <a:custGeom>
                <a:avLst/>
                <a:gdLst>
                  <a:gd name="connsiteX0" fmla="*/ 347807 w 347807"/>
                  <a:gd name="connsiteY0" fmla="*/ 273272 h 309371"/>
                  <a:gd name="connsiteX1" fmla="*/ 173951 w 347807"/>
                  <a:gd name="connsiteY1" fmla="*/ 309372 h 309371"/>
                  <a:gd name="connsiteX2" fmla="*/ 0 w 347807"/>
                  <a:gd name="connsiteY2" fmla="*/ 273272 h 309371"/>
                  <a:gd name="connsiteX3" fmla="*/ 0 w 347807"/>
                  <a:gd name="connsiteY3" fmla="*/ 0 h 309371"/>
                  <a:gd name="connsiteX4" fmla="*/ 347807 w 347807"/>
                  <a:gd name="connsiteY4" fmla="*/ 0 h 309371"/>
                  <a:gd name="connsiteX5" fmla="*/ 347807 w 347807"/>
                  <a:gd name="connsiteY5" fmla="*/ 273272 h 309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7807" h="309371">
                    <a:moveTo>
                      <a:pt x="347807" y="273272"/>
                    </a:moveTo>
                    <a:cubicBezTo>
                      <a:pt x="347807" y="273272"/>
                      <a:pt x="347807" y="309372"/>
                      <a:pt x="173951" y="309372"/>
                    </a:cubicBezTo>
                    <a:cubicBezTo>
                      <a:pt x="94" y="309372"/>
                      <a:pt x="0" y="273272"/>
                      <a:pt x="0" y="273272"/>
                    </a:cubicBezTo>
                    <a:lnTo>
                      <a:pt x="0" y="0"/>
                    </a:lnTo>
                    <a:lnTo>
                      <a:pt x="347807" y="0"/>
                    </a:lnTo>
                    <a:lnTo>
                      <a:pt x="347807" y="273272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15A9C328-7C26-74BC-1A24-B8DCF1943A0B}"/>
                  </a:ext>
                </a:extLst>
              </p:cNvPr>
              <p:cNvSpPr/>
              <p:nvPr/>
            </p:nvSpPr>
            <p:spPr>
              <a:xfrm>
                <a:off x="5963978" y="3134868"/>
                <a:ext cx="275186" cy="275558"/>
              </a:xfrm>
              <a:custGeom>
                <a:avLst/>
                <a:gdLst>
                  <a:gd name="connsiteX0" fmla="*/ 137593 w 275186"/>
                  <a:gd name="connsiteY0" fmla="*/ 0 h 275558"/>
                  <a:gd name="connsiteX1" fmla="*/ 0 w 275186"/>
                  <a:gd name="connsiteY1" fmla="*/ 138779 h 275558"/>
                  <a:gd name="connsiteX2" fmla="*/ 0 w 275186"/>
                  <a:gd name="connsiteY2" fmla="*/ 189738 h 275558"/>
                  <a:gd name="connsiteX3" fmla="*/ 27103 w 275186"/>
                  <a:gd name="connsiteY3" fmla="*/ 217075 h 275558"/>
                  <a:gd name="connsiteX4" fmla="*/ 54206 w 275186"/>
                  <a:gd name="connsiteY4" fmla="*/ 189738 h 275558"/>
                  <a:gd name="connsiteX5" fmla="*/ 54206 w 275186"/>
                  <a:gd name="connsiteY5" fmla="*/ 138779 h 275558"/>
                  <a:gd name="connsiteX6" fmla="*/ 137593 w 275186"/>
                  <a:gd name="connsiteY6" fmla="*/ 54674 h 275558"/>
                  <a:gd name="connsiteX7" fmla="*/ 220980 w 275186"/>
                  <a:gd name="connsiteY7" fmla="*/ 138779 h 275558"/>
                  <a:gd name="connsiteX8" fmla="*/ 220980 w 275186"/>
                  <a:gd name="connsiteY8" fmla="*/ 275558 h 275558"/>
                  <a:gd name="connsiteX9" fmla="*/ 275186 w 275186"/>
                  <a:gd name="connsiteY9" fmla="*/ 275558 h 275558"/>
                  <a:gd name="connsiteX10" fmla="*/ 275186 w 275186"/>
                  <a:gd name="connsiteY10" fmla="*/ 138779 h 275558"/>
                  <a:gd name="connsiteX11" fmla="*/ 137593 w 275186"/>
                  <a:gd name="connsiteY11" fmla="*/ 0 h 275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5186" h="275558">
                    <a:moveTo>
                      <a:pt x="137593" y="0"/>
                    </a:moveTo>
                    <a:cubicBezTo>
                      <a:pt x="61761" y="0"/>
                      <a:pt x="0" y="62294"/>
                      <a:pt x="0" y="138779"/>
                    </a:cubicBezTo>
                    <a:lnTo>
                      <a:pt x="0" y="189738"/>
                    </a:lnTo>
                    <a:cubicBezTo>
                      <a:pt x="0" y="204788"/>
                      <a:pt x="12182" y="217075"/>
                      <a:pt x="27103" y="217075"/>
                    </a:cubicBezTo>
                    <a:cubicBezTo>
                      <a:pt x="42024" y="217075"/>
                      <a:pt x="54206" y="204788"/>
                      <a:pt x="54206" y="189738"/>
                    </a:cubicBezTo>
                    <a:lnTo>
                      <a:pt x="54206" y="138779"/>
                    </a:lnTo>
                    <a:cubicBezTo>
                      <a:pt x="54206" y="92393"/>
                      <a:pt x="91603" y="54674"/>
                      <a:pt x="137593" y="54674"/>
                    </a:cubicBezTo>
                    <a:cubicBezTo>
                      <a:pt x="183583" y="54674"/>
                      <a:pt x="220980" y="92393"/>
                      <a:pt x="220980" y="138779"/>
                    </a:cubicBezTo>
                    <a:lnTo>
                      <a:pt x="220980" y="275558"/>
                    </a:lnTo>
                    <a:lnTo>
                      <a:pt x="275186" y="275558"/>
                    </a:lnTo>
                    <a:lnTo>
                      <a:pt x="275186" y="138779"/>
                    </a:lnTo>
                    <a:cubicBezTo>
                      <a:pt x="275186" y="62294"/>
                      <a:pt x="213520" y="0"/>
                      <a:pt x="137593" y="0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5E918086-3EFF-A38E-6CE2-AEEFD05E67A4}"/>
                  </a:ext>
                </a:extLst>
              </p:cNvPr>
              <p:cNvSpPr/>
              <p:nvPr/>
            </p:nvSpPr>
            <p:spPr>
              <a:xfrm>
                <a:off x="6061247" y="3498818"/>
                <a:ext cx="70260" cy="144208"/>
              </a:xfrm>
              <a:custGeom>
                <a:avLst/>
                <a:gdLst>
                  <a:gd name="connsiteX0" fmla="*/ 57134 w 70260"/>
                  <a:gd name="connsiteY0" fmla="*/ 70866 h 144208"/>
                  <a:gd name="connsiteX1" fmla="*/ 57134 w 70260"/>
                  <a:gd name="connsiteY1" fmla="*/ 122015 h 144208"/>
                  <a:gd name="connsiteX2" fmla="*/ 35130 w 70260"/>
                  <a:gd name="connsiteY2" fmla="*/ 144209 h 144208"/>
                  <a:gd name="connsiteX3" fmla="*/ 13127 w 70260"/>
                  <a:gd name="connsiteY3" fmla="*/ 122015 h 144208"/>
                  <a:gd name="connsiteX4" fmla="*/ 13127 w 70260"/>
                  <a:gd name="connsiteY4" fmla="*/ 62960 h 144208"/>
                  <a:gd name="connsiteX5" fmla="*/ 0 w 70260"/>
                  <a:gd name="connsiteY5" fmla="*/ 35433 h 144208"/>
                  <a:gd name="connsiteX6" fmla="*/ 35130 w 70260"/>
                  <a:gd name="connsiteY6" fmla="*/ 0 h 144208"/>
                  <a:gd name="connsiteX7" fmla="*/ 70260 w 70260"/>
                  <a:gd name="connsiteY7" fmla="*/ 35433 h 144208"/>
                  <a:gd name="connsiteX8" fmla="*/ 57323 w 70260"/>
                  <a:gd name="connsiteY8" fmla="*/ 62865 h 144208"/>
                  <a:gd name="connsiteX9" fmla="*/ 57134 w 70260"/>
                  <a:gd name="connsiteY9" fmla="*/ 70866 h 14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260" h="144208">
                    <a:moveTo>
                      <a:pt x="57134" y="70866"/>
                    </a:moveTo>
                    <a:lnTo>
                      <a:pt x="57134" y="122015"/>
                    </a:lnTo>
                    <a:cubicBezTo>
                      <a:pt x="57134" y="134302"/>
                      <a:pt x="47312" y="144209"/>
                      <a:pt x="35130" y="144209"/>
                    </a:cubicBezTo>
                    <a:cubicBezTo>
                      <a:pt x="22948" y="144209"/>
                      <a:pt x="13127" y="134302"/>
                      <a:pt x="13127" y="122015"/>
                    </a:cubicBezTo>
                    <a:lnTo>
                      <a:pt x="13127" y="62960"/>
                    </a:lnTo>
                    <a:cubicBezTo>
                      <a:pt x="5100" y="56483"/>
                      <a:pt x="0" y="46577"/>
                      <a:pt x="0" y="35433"/>
                    </a:cubicBezTo>
                    <a:cubicBezTo>
                      <a:pt x="0" y="15907"/>
                      <a:pt x="15676" y="0"/>
                      <a:pt x="35130" y="0"/>
                    </a:cubicBezTo>
                    <a:cubicBezTo>
                      <a:pt x="54584" y="0"/>
                      <a:pt x="70260" y="15811"/>
                      <a:pt x="70260" y="35433"/>
                    </a:cubicBezTo>
                    <a:cubicBezTo>
                      <a:pt x="70260" y="46482"/>
                      <a:pt x="65255" y="56388"/>
                      <a:pt x="57323" y="62865"/>
                    </a:cubicBezTo>
                    <a:lnTo>
                      <a:pt x="57134" y="708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7A4DE33-DC87-9E60-D110-402082618B7B}"/>
              </a:ext>
            </a:extLst>
          </p:cNvPr>
          <p:cNvGrpSpPr/>
          <p:nvPr/>
        </p:nvGrpSpPr>
        <p:grpSpPr>
          <a:xfrm>
            <a:off x="406724" y="1481170"/>
            <a:ext cx="751798" cy="751798"/>
            <a:chOff x="4459032" y="1495032"/>
            <a:chExt cx="960880" cy="960880"/>
          </a:xfrm>
          <a:solidFill>
            <a:schemeClr val="accent2"/>
          </a:solidFill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36C55D0-802B-19AF-A0AA-E8B903B9EA54}"/>
                </a:ext>
              </a:extLst>
            </p:cNvPr>
            <p:cNvSpPr/>
            <p:nvPr/>
          </p:nvSpPr>
          <p:spPr>
            <a:xfrm>
              <a:off x="4459032" y="1495032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91" name="Graphic 840">
              <a:extLst>
                <a:ext uri="{FF2B5EF4-FFF2-40B4-BE49-F238E27FC236}">
                  <a16:creationId xmlns:a16="http://schemas.microsoft.com/office/drawing/2014/main" id="{BBEEC776-F105-202E-DBAA-62BD8E2C4E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82836" y="1713794"/>
              <a:ext cx="513273" cy="523357"/>
              <a:chOff x="5782818" y="3109366"/>
              <a:chExt cx="630650" cy="643040"/>
            </a:xfrm>
            <a:grpFill/>
          </p:grpSpPr>
          <p:sp>
            <p:nvSpPr>
              <p:cNvPr id="92" name="Freeform 1016">
                <a:extLst>
                  <a:ext uri="{FF2B5EF4-FFF2-40B4-BE49-F238E27FC236}">
                    <a16:creationId xmlns:a16="http://schemas.microsoft.com/office/drawing/2014/main" id="{B7DFDA5A-16A1-24AC-70EF-C20526ED6980}"/>
                  </a:ext>
                </a:extLst>
              </p:cNvPr>
              <p:cNvSpPr/>
              <p:nvPr/>
            </p:nvSpPr>
            <p:spPr>
              <a:xfrm>
                <a:off x="6078664" y="3502870"/>
                <a:ext cx="237077" cy="9434"/>
              </a:xfrm>
              <a:custGeom>
                <a:avLst/>
                <a:gdLst>
                  <a:gd name="connsiteX0" fmla="*/ 0 w 237077"/>
                  <a:gd name="connsiteY0" fmla="*/ 0 h 9434"/>
                  <a:gd name="connsiteX1" fmla="*/ 237077 w 237077"/>
                  <a:gd name="connsiteY1" fmla="*/ 0 h 9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077" h="9434">
                    <a:moveTo>
                      <a:pt x="0" y="0"/>
                    </a:moveTo>
                    <a:lnTo>
                      <a:pt x="237077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1017">
                <a:extLst>
                  <a:ext uri="{FF2B5EF4-FFF2-40B4-BE49-F238E27FC236}">
                    <a16:creationId xmlns:a16="http://schemas.microsoft.com/office/drawing/2014/main" id="{7698B2AC-2985-551E-96B5-027B15565A45}"/>
                  </a:ext>
                </a:extLst>
              </p:cNvPr>
              <p:cNvSpPr/>
              <p:nvPr/>
            </p:nvSpPr>
            <p:spPr>
              <a:xfrm>
                <a:off x="6078664" y="3577401"/>
                <a:ext cx="237077" cy="9434"/>
              </a:xfrm>
              <a:custGeom>
                <a:avLst/>
                <a:gdLst>
                  <a:gd name="connsiteX0" fmla="*/ 0 w 237077"/>
                  <a:gd name="connsiteY0" fmla="*/ 0 h 9434"/>
                  <a:gd name="connsiteX1" fmla="*/ 237077 w 237077"/>
                  <a:gd name="connsiteY1" fmla="*/ 0 h 9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077" h="9434">
                    <a:moveTo>
                      <a:pt x="0" y="0"/>
                    </a:moveTo>
                    <a:lnTo>
                      <a:pt x="237077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eform 1018">
                <a:extLst>
                  <a:ext uri="{FF2B5EF4-FFF2-40B4-BE49-F238E27FC236}">
                    <a16:creationId xmlns:a16="http://schemas.microsoft.com/office/drawing/2014/main" id="{F5EDDE59-052B-4E91-3A1E-A533E9797D0E}"/>
                  </a:ext>
                </a:extLst>
              </p:cNvPr>
              <p:cNvSpPr/>
              <p:nvPr/>
            </p:nvSpPr>
            <p:spPr>
              <a:xfrm>
                <a:off x="6128099" y="3752407"/>
                <a:ext cx="133350" cy="9434"/>
              </a:xfrm>
              <a:custGeom>
                <a:avLst/>
                <a:gdLst>
                  <a:gd name="connsiteX0" fmla="*/ 0 w 133350"/>
                  <a:gd name="connsiteY0" fmla="*/ 0 h 9434"/>
                  <a:gd name="connsiteX1" fmla="*/ 133350 w 133350"/>
                  <a:gd name="connsiteY1" fmla="*/ 0 h 9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 h="9434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5" name="Freeform 1019">
                <a:extLst>
                  <a:ext uri="{FF2B5EF4-FFF2-40B4-BE49-F238E27FC236}">
                    <a16:creationId xmlns:a16="http://schemas.microsoft.com/office/drawing/2014/main" id="{EDAAFFA0-D4EE-229A-EE39-53F49310245C}"/>
                  </a:ext>
                </a:extLst>
              </p:cNvPr>
              <p:cNvSpPr/>
              <p:nvPr/>
            </p:nvSpPr>
            <p:spPr>
              <a:xfrm>
                <a:off x="5980935" y="3390602"/>
                <a:ext cx="432533" cy="358880"/>
              </a:xfrm>
              <a:custGeom>
                <a:avLst/>
                <a:gdLst>
                  <a:gd name="connsiteX0" fmla="*/ 432438 w 432533"/>
                  <a:gd name="connsiteY0" fmla="*/ 278123 h 358880"/>
                  <a:gd name="connsiteX1" fmla="*/ 432438 w 432533"/>
                  <a:gd name="connsiteY1" fmla="*/ 21038 h 358880"/>
                  <a:gd name="connsiteX2" fmla="*/ 411578 w 432533"/>
                  <a:gd name="connsiteY2" fmla="*/ 0 h 358880"/>
                  <a:gd name="connsiteX3" fmla="*/ 20863 w 432533"/>
                  <a:gd name="connsiteY3" fmla="*/ 0 h 358880"/>
                  <a:gd name="connsiteX4" fmla="*/ 3 w 432533"/>
                  <a:gd name="connsiteY4" fmla="*/ 21038 h 358880"/>
                  <a:gd name="connsiteX5" fmla="*/ 3 w 432533"/>
                  <a:gd name="connsiteY5" fmla="*/ 278123 h 358880"/>
                  <a:gd name="connsiteX6" fmla="*/ 20482 w 432533"/>
                  <a:gd name="connsiteY6" fmla="*/ 299161 h 358880"/>
                  <a:gd name="connsiteX7" fmla="*/ 20863 w 432533"/>
                  <a:gd name="connsiteY7" fmla="*/ 299161 h 358880"/>
                  <a:gd name="connsiteX8" fmla="*/ 411292 w 432533"/>
                  <a:gd name="connsiteY8" fmla="*/ 299161 h 358880"/>
                  <a:gd name="connsiteX9" fmla="*/ 432533 w 432533"/>
                  <a:gd name="connsiteY9" fmla="*/ 278878 h 358880"/>
                  <a:gd name="connsiteX10" fmla="*/ 432533 w 432533"/>
                  <a:gd name="connsiteY10" fmla="*/ 278217 h 358880"/>
                  <a:gd name="connsiteX11" fmla="*/ 180025 w 432533"/>
                  <a:gd name="connsiteY11" fmla="*/ 358880 h 358880"/>
                  <a:gd name="connsiteX12" fmla="*/ 180025 w 432533"/>
                  <a:gd name="connsiteY12" fmla="*/ 305010 h 358880"/>
                  <a:gd name="connsiteX13" fmla="*/ 252701 w 432533"/>
                  <a:gd name="connsiteY13" fmla="*/ 358880 h 358880"/>
                  <a:gd name="connsiteX14" fmla="*/ 252701 w 432533"/>
                  <a:gd name="connsiteY14" fmla="*/ 305010 h 35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2533" h="358880">
                    <a:moveTo>
                      <a:pt x="432438" y="278123"/>
                    </a:moveTo>
                    <a:lnTo>
                      <a:pt x="432438" y="21038"/>
                    </a:lnTo>
                    <a:cubicBezTo>
                      <a:pt x="432438" y="9529"/>
                      <a:pt x="423199" y="189"/>
                      <a:pt x="411578" y="0"/>
                    </a:cubicBezTo>
                    <a:lnTo>
                      <a:pt x="20863" y="0"/>
                    </a:lnTo>
                    <a:cubicBezTo>
                      <a:pt x="9242" y="189"/>
                      <a:pt x="3" y="9623"/>
                      <a:pt x="3" y="21038"/>
                    </a:cubicBezTo>
                    <a:lnTo>
                      <a:pt x="3" y="278123"/>
                    </a:lnTo>
                    <a:cubicBezTo>
                      <a:pt x="-188" y="289538"/>
                      <a:pt x="8956" y="298973"/>
                      <a:pt x="20482" y="299161"/>
                    </a:cubicBezTo>
                    <a:cubicBezTo>
                      <a:pt x="20577" y="299161"/>
                      <a:pt x="20672" y="299161"/>
                      <a:pt x="20863" y="299161"/>
                    </a:cubicBezTo>
                    <a:lnTo>
                      <a:pt x="411292" y="299161"/>
                    </a:lnTo>
                    <a:cubicBezTo>
                      <a:pt x="422818" y="299350"/>
                      <a:pt x="432343" y="290293"/>
                      <a:pt x="432533" y="278878"/>
                    </a:cubicBezTo>
                    <a:cubicBezTo>
                      <a:pt x="432533" y="278689"/>
                      <a:pt x="432533" y="278406"/>
                      <a:pt x="432533" y="278217"/>
                    </a:cubicBezTo>
                    <a:close/>
                    <a:moveTo>
                      <a:pt x="180025" y="358880"/>
                    </a:moveTo>
                    <a:lnTo>
                      <a:pt x="180025" y="305010"/>
                    </a:lnTo>
                    <a:moveTo>
                      <a:pt x="252701" y="358880"/>
                    </a:moveTo>
                    <a:lnTo>
                      <a:pt x="252701" y="30501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6" name="Freeform 1020">
                <a:extLst>
                  <a:ext uri="{FF2B5EF4-FFF2-40B4-BE49-F238E27FC236}">
                    <a16:creationId xmlns:a16="http://schemas.microsoft.com/office/drawing/2014/main" id="{5A2CAC30-253F-8CF9-FAA7-D5A1D52E91EB}"/>
                  </a:ext>
                </a:extLst>
              </p:cNvPr>
              <p:cNvSpPr/>
              <p:nvPr/>
            </p:nvSpPr>
            <p:spPr>
              <a:xfrm>
                <a:off x="5782818" y="3752407"/>
                <a:ext cx="292893" cy="9434"/>
              </a:xfrm>
              <a:custGeom>
                <a:avLst/>
                <a:gdLst>
                  <a:gd name="connsiteX0" fmla="*/ 0 w 292893"/>
                  <a:gd name="connsiteY0" fmla="*/ 0 h 9434"/>
                  <a:gd name="connsiteX1" fmla="*/ 292894 w 292893"/>
                  <a:gd name="connsiteY1" fmla="*/ 0 h 9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2893" h="9434">
                    <a:moveTo>
                      <a:pt x="0" y="0"/>
                    </a:moveTo>
                    <a:lnTo>
                      <a:pt x="292894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" name="Freeform 1021">
                <a:extLst>
                  <a:ext uri="{FF2B5EF4-FFF2-40B4-BE49-F238E27FC236}">
                    <a16:creationId xmlns:a16="http://schemas.microsoft.com/office/drawing/2014/main" id="{2594FFAB-1919-5861-50D5-E25C673408DC}"/>
                  </a:ext>
                </a:extLst>
              </p:cNvPr>
              <p:cNvSpPr/>
              <p:nvPr/>
            </p:nvSpPr>
            <p:spPr>
              <a:xfrm>
                <a:off x="5807773" y="3233804"/>
                <a:ext cx="243840" cy="518602"/>
              </a:xfrm>
              <a:custGeom>
                <a:avLst/>
                <a:gdLst>
                  <a:gd name="connsiteX0" fmla="*/ 243840 w 243840"/>
                  <a:gd name="connsiteY0" fmla="*/ 518603 h 518602"/>
                  <a:gd name="connsiteX1" fmla="*/ 243840 w 243840"/>
                  <a:gd name="connsiteY1" fmla="*/ 518603 h 518602"/>
                  <a:gd name="connsiteX2" fmla="*/ 0 w 243840"/>
                  <a:gd name="connsiteY2" fmla="*/ 518603 h 518602"/>
                  <a:gd name="connsiteX3" fmla="*/ 0 w 243840"/>
                  <a:gd name="connsiteY3" fmla="*/ 0 h 518602"/>
                  <a:gd name="connsiteX4" fmla="*/ 243840 w 243840"/>
                  <a:gd name="connsiteY4" fmla="*/ 0 h 518602"/>
                  <a:gd name="connsiteX5" fmla="*/ 243840 w 243840"/>
                  <a:gd name="connsiteY5" fmla="*/ 156798 h 51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3840" h="518602">
                    <a:moveTo>
                      <a:pt x="243840" y="518603"/>
                    </a:moveTo>
                    <a:lnTo>
                      <a:pt x="243840" y="518603"/>
                    </a:lnTo>
                    <a:lnTo>
                      <a:pt x="0" y="518603"/>
                    </a:lnTo>
                    <a:lnTo>
                      <a:pt x="0" y="0"/>
                    </a:lnTo>
                    <a:lnTo>
                      <a:pt x="243840" y="0"/>
                    </a:lnTo>
                    <a:lnTo>
                      <a:pt x="243840" y="156798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8" name="Freeform 1022">
                <a:extLst>
                  <a:ext uri="{FF2B5EF4-FFF2-40B4-BE49-F238E27FC236}">
                    <a16:creationId xmlns:a16="http://schemas.microsoft.com/office/drawing/2014/main" id="{828E9893-1415-0F9B-9985-EC21CA5FDE94}"/>
                  </a:ext>
                </a:extLst>
              </p:cNvPr>
              <p:cNvSpPr/>
              <p:nvPr/>
            </p:nvSpPr>
            <p:spPr>
              <a:xfrm>
                <a:off x="5854160" y="3177764"/>
                <a:ext cx="151066" cy="56134"/>
              </a:xfrm>
              <a:custGeom>
                <a:avLst/>
                <a:gdLst>
                  <a:gd name="connsiteX0" fmla="*/ 0 w 151066"/>
                  <a:gd name="connsiteY0" fmla="*/ 0 h 56134"/>
                  <a:gd name="connsiteX1" fmla="*/ 151067 w 151066"/>
                  <a:gd name="connsiteY1" fmla="*/ 0 h 56134"/>
                  <a:gd name="connsiteX2" fmla="*/ 151067 w 151066"/>
                  <a:gd name="connsiteY2" fmla="*/ 56134 h 56134"/>
                  <a:gd name="connsiteX3" fmla="*/ 0 w 151066"/>
                  <a:gd name="connsiteY3" fmla="*/ 56134 h 5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1066" h="56134">
                    <a:moveTo>
                      <a:pt x="0" y="0"/>
                    </a:moveTo>
                    <a:lnTo>
                      <a:pt x="151067" y="0"/>
                    </a:lnTo>
                    <a:lnTo>
                      <a:pt x="151067" y="56134"/>
                    </a:lnTo>
                    <a:lnTo>
                      <a:pt x="0" y="561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9" name="Freeform 1023">
                <a:extLst>
                  <a:ext uri="{FF2B5EF4-FFF2-40B4-BE49-F238E27FC236}">
                    <a16:creationId xmlns:a16="http://schemas.microsoft.com/office/drawing/2014/main" id="{4D0D174A-389F-18A2-A0FD-5E57D84070B8}"/>
                  </a:ext>
                </a:extLst>
              </p:cNvPr>
              <p:cNvSpPr/>
              <p:nvPr/>
            </p:nvSpPr>
            <p:spPr>
              <a:xfrm>
                <a:off x="5929693" y="3109366"/>
                <a:ext cx="9525" cy="63775"/>
              </a:xfrm>
              <a:custGeom>
                <a:avLst/>
                <a:gdLst>
                  <a:gd name="connsiteX0" fmla="*/ 0 w 9525"/>
                  <a:gd name="connsiteY0" fmla="*/ 0 h 63775"/>
                  <a:gd name="connsiteX1" fmla="*/ 0 w 9525"/>
                  <a:gd name="connsiteY1" fmla="*/ 63776 h 6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3775">
                    <a:moveTo>
                      <a:pt x="0" y="0"/>
                    </a:moveTo>
                    <a:lnTo>
                      <a:pt x="0" y="63776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0" name="Freeform 1024">
                <a:extLst>
                  <a:ext uri="{FF2B5EF4-FFF2-40B4-BE49-F238E27FC236}">
                    <a16:creationId xmlns:a16="http://schemas.microsoft.com/office/drawing/2014/main" id="{9DD612C9-DCD2-AC9E-958F-7AB932FBFCA6}"/>
                  </a:ext>
                </a:extLst>
              </p:cNvPr>
              <p:cNvSpPr/>
              <p:nvPr/>
            </p:nvSpPr>
            <p:spPr>
              <a:xfrm>
                <a:off x="5868352" y="3292202"/>
                <a:ext cx="9525" cy="46699"/>
              </a:xfrm>
              <a:custGeom>
                <a:avLst/>
                <a:gdLst>
                  <a:gd name="connsiteX0" fmla="*/ 0 w 9525"/>
                  <a:gd name="connsiteY0" fmla="*/ 0 h 46699"/>
                  <a:gd name="connsiteX1" fmla="*/ 0 w 9525"/>
                  <a:gd name="connsiteY1" fmla="*/ 46700 h 46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99">
                    <a:moveTo>
                      <a:pt x="0" y="0"/>
                    </a:moveTo>
                    <a:lnTo>
                      <a:pt x="0" y="4670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1025">
                <a:extLst>
                  <a:ext uri="{FF2B5EF4-FFF2-40B4-BE49-F238E27FC236}">
                    <a16:creationId xmlns:a16="http://schemas.microsoft.com/office/drawing/2014/main" id="{6404B854-B31D-0401-B4CA-FFA16044108E}"/>
                  </a:ext>
                </a:extLst>
              </p:cNvPr>
              <p:cNvSpPr/>
              <p:nvPr/>
            </p:nvSpPr>
            <p:spPr>
              <a:xfrm>
                <a:off x="5868352" y="3395319"/>
                <a:ext cx="9525" cy="46605"/>
              </a:xfrm>
              <a:custGeom>
                <a:avLst/>
                <a:gdLst>
                  <a:gd name="connsiteX0" fmla="*/ 0 w 9525"/>
                  <a:gd name="connsiteY0" fmla="*/ 0 h 46605"/>
                  <a:gd name="connsiteX1" fmla="*/ 0 w 9525"/>
                  <a:gd name="connsiteY1" fmla="*/ 46605 h 46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05">
                    <a:moveTo>
                      <a:pt x="0" y="0"/>
                    </a:moveTo>
                    <a:lnTo>
                      <a:pt x="0" y="46605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2" name="Freeform 1026">
                <a:extLst>
                  <a:ext uri="{FF2B5EF4-FFF2-40B4-BE49-F238E27FC236}">
                    <a16:creationId xmlns:a16="http://schemas.microsoft.com/office/drawing/2014/main" id="{FD388D19-BC47-5D09-6ED7-47D7D452BA07}"/>
                  </a:ext>
                </a:extLst>
              </p:cNvPr>
              <p:cNvSpPr/>
              <p:nvPr/>
            </p:nvSpPr>
            <p:spPr>
              <a:xfrm>
                <a:off x="5868352" y="3498342"/>
                <a:ext cx="9525" cy="46699"/>
              </a:xfrm>
              <a:custGeom>
                <a:avLst/>
                <a:gdLst>
                  <a:gd name="connsiteX0" fmla="*/ 0 w 9525"/>
                  <a:gd name="connsiteY0" fmla="*/ 0 h 46699"/>
                  <a:gd name="connsiteX1" fmla="*/ 0 w 9525"/>
                  <a:gd name="connsiteY1" fmla="*/ 46700 h 46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99">
                    <a:moveTo>
                      <a:pt x="0" y="0"/>
                    </a:moveTo>
                    <a:lnTo>
                      <a:pt x="0" y="4670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1027">
                <a:extLst>
                  <a:ext uri="{FF2B5EF4-FFF2-40B4-BE49-F238E27FC236}">
                    <a16:creationId xmlns:a16="http://schemas.microsoft.com/office/drawing/2014/main" id="{354668DE-5996-5978-1C44-DAF61BE46EB0}"/>
                  </a:ext>
                </a:extLst>
              </p:cNvPr>
              <p:cNvSpPr/>
              <p:nvPr/>
            </p:nvSpPr>
            <p:spPr>
              <a:xfrm>
                <a:off x="5868352" y="3601458"/>
                <a:ext cx="9525" cy="46605"/>
              </a:xfrm>
              <a:custGeom>
                <a:avLst/>
                <a:gdLst>
                  <a:gd name="connsiteX0" fmla="*/ 0 w 9525"/>
                  <a:gd name="connsiteY0" fmla="*/ 0 h 46605"/>
                  <a:gd name="connsiteX1" fmla="*/ 0 w 9525"/>
                  <a:gd name="connsiteY1" fmla="*/ 46605 h 46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05">
                    <a:moveTo>
                      <a:pt x="0" y="0"/>
                    </a:moveTo>
                    <a:lnTo>
                      <a:pt x="0" y="46605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1028">
                <a:extLst>
                  <a:ext uri="{FF2B5EF4-FFF2-40B4-BE49-F238E27FC236}">
                    <a16:creationId xmlns:a16="http://schemas.microsoft.com/office/drawing/2014/main" id="{605A1212-FD29-9B8D-5054-8F426D9468F3}"/>
                  </a:ext>
                </a:extLst>
              </p:cNvPr>
              <p:cNvSpPr/>
              <p:nvPr/>
            </p:nvSpPr>
            <p:spPr>
              <a:xfrm>
                <a:off x="5929693" y="3395319"/>
                <a:ext cx="9525" cy="46605"/>
              </a:xfrm>
              <a:custGeom>
                <a:avLst/>
                <a:gdLst>
                  <a:gd name="connsiteX0" fmla="*/ 0 w 9525"/>
                  <a:gd name="connsiteY0" fmla="*/ 0 h 46605"/>
                  <a:gd name="connsiteX1" fmla="*/ 0 w 9525"/>
                  <a:gd name="connsiteY1" fmla="*/ 46605 h 46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05">
                    <a:moveTo>
                      <a:pt x="0" y="0"/>
                    </a:moveTo>
                    <a:lnTo>
                      <a:pt x="0" y="46605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1029">
                <a:extLst>
                  <a:ext uri="{FF2B5EF4-FFF2-40B4-BE49-F238E27FC236}">
                    <a16:creationId xmlns:a16="http://schemas.microsoft.com/office/drawing/2014/main" id="{DE212A05-2B3A-9BC6-F334-49B2ECEEE63A}"/>
                  </a:ext>
                </a:extLst>
              </p:cNvPr>
              <p:cNvSpPr/>
              <p:nvPr/>
            </p:nvSpPr>
            <p:spPr>
              <a:xfrm>
                <a:off x="5929693" y="3498342"/>
                <a:ext cx="9525" cy="46699"/>
              </a:xfrm>
              <a:custGeom>
                <a:avLst/>
                <a:gdLst>
                  <a:gd name="connsiteX0" fmla="*/ 0 w 9525"/>
                  <a:gd name="connsiteY0" fmla="*/ 0 h 46699"/>
                  <a:gd name="connsiteX1" fmla="*/ 0 w 9525"/>
                  <a:gd name="connsiteY1" fmla="*/ 46700 h 46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99">
                    <a:moveTo>
                      <a:pt x="0" y="0"/>
                    </a:moveTo>
                    <a:lnTo>
                      <a:pt x="0" y="4670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1030">
                <a:extLst>
                  <a:ext uri="{FF2B5EF4-FFF2-40B4-BE49-F238E27FC236}">
                    <a16:creationId xmlns:a16="http://schemas.microsoft.com/office/drawing/2014/main" id="{3BCA328C-6769-E48C-CAFE-1EF33D0A25C7}"/>
                  </a:ext>
                </a:extLst>
              </p:cNvPr>
              <p:cNvSpPr/>
              <p:nvPr/>
            </p:nvSpPr>
            <p:spPr>
              <a:xfrm>
                <a:off x="5929693" y="3601458"/>
                <a:ext cx="9525" cy="46605"/>
              </a:xfrm>
              <a:custGeom>
                <a:avLst/>
                <a:gdLst>
                  <a:gd name="connsiteX0" fmla="*/ 0 w 9525"/>
                  <a:gd name="connsiteY0" fmla="*/ 0 h 46605"/>
                  <a:gd name="connsiteX1" fmla="*/ 0 w 9525"/>
                  <a:gd name="connsiteY1" fmla="*/ 46605 h 46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05">
                    <a:moveTo>
                      <a:pt x="0" y="0"/>
                    </a:moveTo>
                    <a:lnTo>
                      <a:pt x="0" y="46605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1031">
                <a:extLst>
                  <a:ext uri="{FF2B5EF4-FFF2-40B4-BE49-F238E27FC236}">
                    <a16:creationId xmlns:a16="http://schemas.microsoft.com/office/drawing/2014/main" id="{BDE73F71-D68A-453F-B2A7-879CD3C5D7D7}"/>
                  </a:ext>
                </a:extLst>
              </p:cNvPr>
              <p:cNvSpPr/>
              <p:nvPr/>
            </p:nvSpPr>
            <p:spPr>
              <a:xfrm>
                <a:off x="5929693" y="3292202"/>
                <a:ext cx="9525" cy="46699"/>
              </a:xfrm>
              <a:custGeom>
                <a:avLst/>
                <a:gdLst>
                  <a:gd name="connsiteX0" fmla="*/ 0 w 9525"/>
                  <a:gd name="connsiteY0" fmla="*/ 0 h 46699"/>
                  <a:gd name="connsiteX1" fmla="*/ 0 w 9525"/>
                  <a:gd name="connsiteY1" fmla="*/ 46700 h 46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99">
                    <a:moveTo>
                      <a:pt x="0" y="0"/>
                    </a:moveTo>
                    <a:lnTo>
                      <a:pt x="0" y="4670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8" name="Freeform 1032">
                <a:extLst>
                  <a:ext uri="{FF2B5EF4-FFF2-40B4-BE49-F238E27FC236}">
                    <a16:creationId xmlns:a16="http://schemas.microsoft.com/office/drawing/2014/main" id="{52D1040E-B871-5E75-558D-A0CE2D6A840B}"/>
                  </a:ext>
                </a:extLst>
              </p:cNvPr>
              <p:cNvSpPr/>
              <p:nvPr/>
            </p:nvSpPr>
            <p:spPr>
              <a:xfrm>
                <a:off x="5992177" y="3292202"/>
                <a:ext cx="9525" cy="46699"/>
              </a:xfrm>
              <a:custGeom>
                <a:avLst/>
                <a:gdLst>
                  <a:gd name="connsiteX0" fmla="*/ 0 w 9525"/>
                  <a:gd name="connsiteY0" fmla="*/ 0 h 46699"/>
                  <a:gd name="connsiteX1" fmla="*/ 0 w 9525"/>
                  <a:gd name="connsiteY1" fmla="*/ 46700 h 46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99">
                    <a:moveTo>
                      <a:pt x="0" y="0"/>
                    </a:moveTo>
                    <a:lnTo>
                      <a:pt x="0" y="4670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9" name="Freeform 1033">
                <a:extLst>
                  <a:ext uri="{FF2B5EF4-FFF2-40B4-BE49-F238E27FC236}">
                    <a16:creationId xmlns:a16="http://schemas.microsoft.com/office/drawing/2014/main" id="{4C2A024A-4DAF-6569-548B-5EDA6F07FC5C}"/>
                  </a:ext>
                </a:extLst>
              </p:cNvPr>
              <p:cNvSpPr/>
              <p:nvPr/>
            </p:nvSpPr>
            <p:spPr>
              <a:xfrm>
                <a:off x="6056661" y="3693914"/>
                <a:ext cx="9525" cy="57266"/>
              </a:xfrm>
              <a:custGeom>
                <a:avLst/>
                <a:gdLst>
                  <a:gd name="connsiteX0" fmla="*/ 0 w 9525"/>
                  <a:gd name="connsiteY0" fmla="*/ 0 h 57266"/>
                  <a:gd name="connsiteX1" fmla="*/ 0 w 9525"/>
                  <a:gd name="connsiteY1" fmla="*/ 57266 h 57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266">
                    <a:moveTo>
                      <a:pt x="0" y="0"/>
                    </a:moveTo>
                    <a:lnTo>
                      <a:pt x="0" y="57266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4F23875-6FE7-ECA7-6200-B31E0F214624}"/>
              </a:ext>
            </a:extLst>
          </p:cNvPr>
          <p:cNvGrpSpPr/>
          <p:nvPr/>
        </p:nvGrpSpPr>
        <p:grpSpPr>
          <a:xfrm>
            <a:off x="2715328" y="1447692"/>
            <a:ext cx="751798" cy="751798"/>
            <a:chOff x="520238" y="1655369"/>
            <a:chExt cx="960880" cy="960880"/>
          </a:xfrm>
          <a:solidFill>
            <a:schemeClr val="accent2"/>
          </a:solidFill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81FEC2E-AFE7-0447-2DA6-B5CFC21DDE81}"/>
                </a:ext>
              </a:extLst>
            </p:cNvPr>
            <p:cNvSpPr/>
            <p:nvPr/>
          </p:nvSpPr>
          <p:spPr>
            <a:xfrm>
              <a:off x="520238" y="1655369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12" name="Graphic 950">
              <a:extLst>
                <a:ext uri="{FF2B5EF4-FFF2-40B4-BE49-F238E27FC236}">
                  <a16:creationId xmlns:a16="http://schemas.microsoft.com/office/drawing/2014/main" id="{8E842B9F-C82E-4AE1-1D03-F3B7EAFD17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8443" y="1925990"/>
              <a:ext cx="556694" cy="414411"/>
              <a:chOff x="5770067" y="3185536"/>
              <a:chExt cx="655371" cy="487868"/>
            </a:xfrm>
            <a:grpFill/>
          </p:grpSpPr>
          <p:sp>
            <p:nvSpPr>
              <p:cNvPr id="113" name="Freeform 1008">
                <a:extLst>
                  <a:ext uri="{FF2B5EF4-FFF2-40B4-BE49-F238E27FC236}">
                    <a16:creationId xmlns:a16="http://schemas.microsoft.com/office/drawing/2014/main" id="{6DBB4803-A945-ABD4-E7AF-F4FECE3D857D}"/>
                  </a:ext>
                </a:extLst>
              </p:cNvPr>
              <p:cNvSpPr/>
              <p:nvPr/>
            </p:nvSpPr>
            <p:spPr>
              <a:xfrm>
                <a:off x="5820503" y="3185536"/>
                <a:ext cx="554596" cy="375261"/>
              </a:xfrm>
              <a:custGeom>
                <a:avLst/>
                <a:gdLst>
                  <a:gd name="connsiteX0" fmla="*/ 18961 w 554596"/>
                  <a:gd name="connsiteY0" fmla="*/ 0 h 375261"/>
                  <a:gd name="connsiteX1" fmla="*/ 535731 w 554596"/>
                  <a:gd name="connsiteY1" fmla="*/ 0 h 375261"/>
                  <a:gd name="connsiteX2" fmla="*/ 554597 w 554596"/>
                  <a:gd name="connsiteY2" fmla="*/ 18721 h 375261"/>
                  <a:gd name="connsiteX3" fmla="*/ 554597 w 554596"/>
                  <a:gd name="connsiteY3" fmla="*/ 375261 h 375261"/>
                  <a:gd name="connsiteX4" fmla="*/ 0 w 554596"/>
                  <a:gd name="connsiteY4" fmla="*/ 375261 h 375261"/>
                  <a:gd name="connsiteX5" fmla="*/ 0 w 554596"/>
                  <a:gd name="connsiteY5" fmla="*/ 18815 h 375261"/>
                  <a:gd name="connsiteX6" fmla="*/ 18866 w 554596"/>
                  <a:gd name="connsiteY6" fmla="*/ 94 h 37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4596" h="375261">
                    <a:moveTo>
                      <a:pt x="18961" y="0"/>
                    </a:moveTo>
                    <a:lnTo>
                      <a:pt x="535731" y="0"/>
                    </a:lnTo>
                    <a:cubicBezTo>
                      <a:pt x="546159" y="0"/>
                      <a:pt x="554597" y="8373"/>
                      <a:pt x="554597" y="18721"/>
                    </a:cubicBezTo>
                    <a:lnTo>
                      <a:pt x="554597" y="375261"/>
                    </a:lnTo>
                    <a:lnTo>
                      <a:pt x="0" y="375261"/>
                    </a:lnTo>
                    <a:lnTo>
                      <a:pt x="0" y="18815"/>
                    </a:lnTo>
                    <a:cubicBezTo>
                      <a:pt x="0" y="8467"/>
                      <a:pt x="8437" y="94"/>
                      <a:pt x="18866" y="94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4" name="Freeform 1009">
                <a:extLst>
                  <a:ext uri="{FF2B5EF4-FFF2-40B4-BE49-F238E27FC236}">
                    <a16:creationId xmlns:a16="http://schemas.microsoft.com/office/drawing/2014/main" id="{8D3211CA-5FCF-9058-A334-CB5E9EDDB402}"/>
                  </a:ext>
                </a:extLst>
              </p:cNvPr>
              <p:cNvSpPr/>
              <p:nvPr/>
            </p:nvSpPr>
            <p:spPr>
              <a:xfrm>
                <a:off x="5770067" y="3560797"/>
                <a:ext cx="655371" cy="112606"/>
              </a:xfrm>
              <a:custGeom>
                <a:avLst/>
                <a:gdLst>
                  <a:gd name="connsiteX0" fmla="*/ 605032 w 655371"/>
                  <a:gd name="connsiteY0" fmla="*/ 0 h 112606"/>
                  <a:gd name="connsiteX1" fmla="*/ 50435 w 655371"/>
                  <a:gd name="connsiteY1" fmla="*/ 0 h 112606"/>
                  <a:gd name="connsiteX2" fmla="*/ 0 w 655371"/>
                  <a:gd name="connsiteY2" fmla="*/ 75071 h 112606"/>
                  <a:gd name="connsiteX3" fmla="*/ 0 w 655371"/>
                  <a:gd name="connsiteY3" fmla="*/ 87583 h 112606"/>
                  <a:gd name="connsiteX4" fmla="*/ 25218 w 655371"/>
                  <a:gd name="connsiteY4" fmla="*/ 112607 h 112606"/>
                  <a:gd name="connsiteX5" fmla="*/ 630154 w 655371"/>
                  <a:gd name="connsiteY5" fmla="*/ 112607 h 112606"/>
                  <a:gd name="connsiteX6" fmla="*/ 655372 w 655371"/>
                  <a:gd name="connsiteY6" fmla="*/ 87583 h 112606"/>
                  <a:gd name="connsiteX7" fmla="*/ 655372 w 655371"/>
                  <a:gd name="connsiteY7" fmla="*/ 75071 h 112606"/>
                  <a:gd name="connsiteX8" fmla="*/ 604937 w 655371"/>
                  <a:gd name="connsiteY8" fmla="*/ 0 h 112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5371" h="112606">
                    <a:moveTo>
                      <a:pt x="605032" y="0"/>
                    </a:moveTo>
                    <a:lnTo>
                      <a:pt x="50435" y="0"/>
                    </a:lnTo>
                    <a:lnTo>
                      <a:pt x="0" y="75071"/>
                    </a:lnTo>
                    <a:lnTo>
                      <a:pt x="0" y="87583"/>
                    </a:lnTo>
                    <a:cubicBezTo>
                      <a:pt x="0" y="101412"/>
                      <a:pt x="11282" y="112607"/>
                      <a:pt x="25218" y="112607"/>
                    </a:cubicBezTo>
                    <a:lnTo>
                      <a:pt x="630154" y="112607"/>
                    </a:lnTo>
                    <a:cubicBezTo>
                      <a:pt x="644090" y="112607"/>
                      <a:pt x="655372" y="101412"/>
                      <a:pt x="655372" y="87583"/>
                    </a:cubicBezTo>
                    <a:lnTo>
                      <a:pt x="655372" y="75071"/>
                    </a:lnTo>
                    <a:lnTo>
                      <a:pt x="6049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5" name="Freeform 1010">
                <a:extLst>
                  <a:ext uri="{FF2B5EF4-FFF2-40B4-BE49-F238E27FC236}">
                    <a16:creationId xmlns:a16="http://schemas.microsoft.com/office/drawing/2014/main" id="{C5DF815B-4DEF-2A51-2CA6-334635CD43EE}"/>
                  </a:ext>
                </a:extLst>
              </p:cNvPr>
              <p:cNvSpPr/>
              <p:nvPr/>
            </p:nvSpPr>
            <p:spPr>
              <a:xfrm>
                <a:off x="5896155" y="3298142"/>
                <a:ext cx="176522" cy="175165"/>
              </a:xfrm>
              <a:custGeom>
                <a:avLst/>
                <a:gdLst>
                  <a:gd name="connsiteX0" fmla="*/ 88261 w 176522"/>
                  <a:gd name="connsiteY0" fmla="*/ 0 h 175165"/>
                  <a:gd name="connsiteX1" fmla="*/ 0 w 176522"/>
                  <a:gd name="connsiteY1" fmla="*/ 87583 h 175165"/>
                  <a:gd name="connsiteX2" fmla="*/ 88261 w 176522"/>
                  <a:gd name="connsiteY2" fmla="*/ 175166 h 175165"/>
                  <a:gd name="connsiteX3" fmla="*/ 176523 w 176522"/>
                  <a:gd name="connsiteY3" fmla="*/ 87583 h 175165"/>
                  <a:gd name="connsiteX4" fmla="*/ 88261 w 176522"/>
                  <a:gd name="connsiteY4" fmla="*/ 87583 h 175165"/>
                  <a:gd name="connsiteX5" fmla="*/ 88261 w 176522"/>
                  <a:gd name="connsiteY5" fmla="*/ 0 h 175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522" h="175165">
                    <a:moveTo>
                      <a:pt x="88261" y="0"/>
                    </a:moveTo>
                    <a:cubicBezTo>
                      <a:pt x="39533" y="0"/>
                      <a:pt x="0" y="39229"/>
                      <a:pt x="0" y="87583"/>
                    </a:cubicBezTo>
                    <a:cubicBezTo>
                      <a:pt x="0" y="135937"/>
                      <a:pt x="39533" y="175166"/>
                      <a:pt x="88261" y="175166"/>
                    </a:cubicBezTo>
                    <a:cubicBezTo>
                      <a:pt x="136990" y="175166"/>
                      <a:pt x="176523" y="135937"/>
                      <a:pt x="176523" y="87583"/>
                    </a:cubicBezTo>
                    <a:lnTo>
                      <a:pt x="88261" y="87583"/>
                    </a:lnTo>
                    <a:lnTo>
                      <a:pt x="8826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1011">
                <a:extLst>
                  <a:ext uri="{FF2B5EF4-FFF2-40B4-BE49-F238E27FC236}">
                    <a16:creationId xmlns:a16="http://schemas.microsoft.com/office/drawing/2014/main" id="{6C439BF6-EC61-9BE5-EB63-CDC2C6B4384E}"/>
                  </a:ext>
                </a:extLst>
              </p:cNvPr>
              <p:cNvSpPr/>
              <p:nvPr/>
            </p:nvSpPr>
            <p:spPr>
              <a:xfrm>
                <a:off x="6022148" y="3260607"/>
                <a:ext cx="88261" cy="87582"/>
              </a:xfrm>
              <a:custGeom>
                <a:avLst/>
                <a:gdLst>
                  <a:gd name="connsiteX0" fmla="*/ 0 w 88261"/>
                  <a:gd name="connsiteY0" fmla="*/ 0 h 87582"/>
                  <a:gd name="connsiteX1" fmla="*/ 0 w 88261"/>
                  <a:gd name="connsiteY1" fmla="*/ 87583 h 87582"/>
                  <a:gd name="connsiteX2" fmla="*/ 88261 w 88261"/>
                  <a:gd name="connsiteY2" fmla="*/ 87583 h 87582"/>
                  <a:gd name="connsiteX3" fmla="*/ 0 w 88261"/>
                  <a:gd name="connsiteY3" fmla="*/ 0 h 8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61" h="87582">
                    <a:moveTo>
                      <a:pt x="0" y="0"/>
                    </a:moveTo>
                    <a:lnTo>
                      <a:pt x="0" y="87583"/>
                    </a:lnTo>
                    <a:lnTo>
                      <a:pt x="88261" y="87583"/>
                    </a:lnTo>
                    <a:cubicBezTo>
                      <a:pt x="88261" y="39229"/>
                      <a:pt x="48729" y="0"/>
                      <a:pt x="0" y="0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7" name="Freeform 1012">
                <a:extLst>
                  <a:ext uri="{FF2B5EF4-FFF2-40B4-BE49-F238E27FC236}">
                    <a16:creationId xmlns:a16="http://schemas.microsoft.com/office/drawing/2014/main" id="{7FFDF729-E669-0195-F0E8-9A23CAF34EA8}"/>
                  </a:ext>
                </a:extLst>
              </p:cNvPr>
              <p:cNvSpPr/>
              <p:nvPr/>
            </p:nvSpPr>
            <p:spPr>
              <a:xfrm>
                <a:off x="6198671" y="3385725"/>
                <a:ext cx="113384" cy="9407"/>
              </a:xfrm>
              <a:custGeom>
                <a:avLst/>
                <a:gdLst>
                  <a:gd name="connsiteX0" fmla="*/ 0 w 113384"/>
                  <a:gd name="connsiteY0" fmla="*/ 0 h 9407"/>
                  <a:gd name="connsiteX1" fmla="*/ 113384 w 113384"/>
                  <a:gd name="connsiteY1" fmla="*/ 0 h 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384" h="9407">
                    <a:moveTo>
                      <a:pt x="0" y="0"/>
                    </a:moveTo>
                    <a:lnTo>
                      <a:pt x="113384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8" name="Freeform 1013">
                <a:extLst>
                  <a:ext uri="{FF2B5EF4-FFF2-40B4-BE49-F238E27FC236}">
                    <a16:creationId xmlns:a16="http://schemas.microsoft.com/office/drawing/2014/main" id="{2317CCF4-42F9-B8FE-5DE4-518BCA467D1E}"/>
                  </a:ext>
                </a:extLst>
              </p:cNvPr>
              <p:cNvSpPr/>
              <p:nvPr/>
            </p:nvSpPr>
            <p:spPr>
              <a:xfrm>
                <a:off x="6198671" y="3448191"/>
                <a:ext cx="113384" cy="9407"/>
              </a:xfrm>
              <a:custGeom>
                <a:avLst/>
                <a:gdLst>
                  <a:gd name="connsiteX0" fmla="*/ 0 w 113384"/>
                  <a:gd name="connsiteY0" fmla="*/ 0 h 9407"/>
                  <a:gd name="connsiteX1" fmla="*/ 113384 w 113384"/>
                  <a:gd name="connsiteY1" fmla="*/ 0 h 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384" h="9407">
                    <a:moveTo>
                      <a:pt x="0" y="0"/>
                    </a:moveTo>
                    <a:lnTo>
                      <a:pt x="113384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9" name="Freeform 1014">
                <a:extLst>
                  <a:ext uri="{FF2B5EF4-FFF2-40B4-BE49-F238E27FC236}">
                    <a16:creationId xmlns:a16="http://schemas.microsoft.com/office/drawing/2014/main" id="{B185A800-61A3-C6B3-D699-A010AB162EDF}"/>
                  </a:ext>
                </a:extLst>
              </p:cNvPr>
              <p:cNvSpPr/>
              <p:nvPr/>
            </p:nvSpPr>
            <p:spPr>
              <a:xfrm>
                <a:off x="6198671" y="3323166"/>
                <a:ext cx="113384" cy="9407"/>
              </a:xfrm>
              <a:custGeom>
                <a:avLst/>
                <a:gdLst>
                  <a:gd name="connsiteX0" fmla="*/ 0 w 113384"/>
                  <a:gd name="connsiteY0" fmla="*/ 0 h 9407"/>
                  <a:gd name="connsiteX1" fmla="*/ 113384 w 113384"/>
                  <a:gd name="connsiteY1" fmla="*/ 0 h 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384" h="9407">
                    <a:moveTo>
                      <a:pt x="0" y="0"/>
                    </a:moveTo>
                    <a:lnTo>
                      <a:pt x="113384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343D78E-BD40-B363-6BB0-1F4616C72FC3}"/>
              </a:ext>
            </a:extLst>
          </p:cNvPr>
          <p:cNvGrpSpPr/>
          <p:nvPr/>
        </p:nvGrpSpPr>
        <p:grpSpPr>
          <a:xfrm>
            <a:off x="406724" y="4369966"/>
            <a:ext cx="751798" cy="751798"/>
            <a:chOff x="520238" y="4280016"/>
            <a:chExt cx="960880" cy="960880"/>
          </a:xfrm>
          <a:solidFill>
            <a:schemeClr val="accent2"/>
          </a:solidFill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A6DF92A-37E3-7EF6-0015-011ECF81DC64}"/>
                </a:ext>
              </a:extLst>
            </p:cNvPr>
            <p:cNvSpPr/>
            <p:nvPr/>
          </p:nvSpPr>
          <p:spPr>
            <a:xfrm>
              <a:off x="520238" y="4280016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22" name="Graphic 11">
              <a:extLst>
                <a:ext uri="{FF2B5EF4-FFF2-40B4-BE49-F238E27FC236}">
                  <a16:creationId xmlns:a16="http://schemas.microsoft.com/office/drawing/2014/main" id="{1681370A-530C-5E5A-FAC5-DF60E27C2F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6981" y="4532780"/>
              <a:ext cx="527394" cy="455353"/>
              <a:chOff x="5782913" y="3160302"/>
              <a:chExt cx="627792" cy="542036"/>
            </a:xfrm>
            <a:grpFill/>
          </p:grpSpPr>
          <p:sp>
            <p:nvSpPr>
              <p:cNvPr id="123" name="Freeform 900">
                <a:extLst>
                  <a:ext uri="{FF2B5EF4-FFF2-40B4-BE49-F238E27FC236}">
                    <a16:creationId xmlns:a16="http://schemas.microsoft.com/office/drawing/2014/main" id="{A4CCD30A-B138-4CD8-8A0A-E0E611CC6DA4}"/>
                  </a:ext>
                </a:extLst>
              </p:cNvPr>
              <p:cNvSpPr/>
              <p:nvPr/>
            </p:nvSpPr>
            <p:spPr>
              <a:xfrm>
                <a:off x="6096762" y="3160302"/>
                <a:ext cx="9525" cy="76432"/>
              </a:xfrm>
              <a:custGeom>
                <a:avLst/>
                <a:gdLst>
                  <a:gd name="connsiteX0" fmla="*/ 0 w 9525"/>
                  <a:gd name="connsiteY0" fmla="*/ 0 h 76432"/>
                  <a:gd name="connsiteX1" fmla="*/ 0 w 9525"/>
                  <a:gd name="connsiteY1" fmla="*/ 76432 h 7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432">
                    <a:moveTo>
                      <a:pt x="0" y="0"/>
                    </a:moveTo>
                    <a:lnTo>
                      <a:pt x="0" y="76432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4" name="Freeform 901">
                <a:extLst>
                  <a:ext uri="{FF2B5EF4-FFF2-40B4-BE49-F238E27FC236}">
                    <a16:creationId xmlns:a16="http://schemas.microsoft.com/office/drawing/2014/main" id="{458A0E0A-D077-9951-08E4-6FB35BD4A9A2}"/>
                  </a:ext>
                </a:extLst>
              </p:cNvPr>
              <p:cNvSpPr/>
              <p:nvPr/>
            </p:nvSpPr>
            <p:spPr>
              <a:xfrm>
                <a:off x="6240589" y="3409773"/>
                <a:ext cx="9525" cy="28318"/>
              </a:xfrm>
              <a:custGeom>
                <a:avLst/>
                <a:gdLst>
                  <a:gd name="connsiteX0" fmla="*/ 0 w 9525"/>
                  <a:gd name="connsiteY0" fmla="*/ 0 h 28318"/>
                  <a:gd name="connsiteX1" fmla="*/ 0 w 9525"/>
                  <a:gd name="connsiteY1" fmla="*/ 28319 h 28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18">
                    <a:moveTo>
                      <a:pt x="0" y="0"/>
                    </a:moveTo>
                    <a:lnTo>
                      <a:pt x="0" y="28319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902">
                <a:extLst>
                  <a:ext uri="{FF2B5EF4-FFF2-40B4-BE49-F238E27FC236}">
                    <a16:creationId xmlns:a16="http://schemas.microsoft.com/office/drawing/2014/main" id="{9CDF7C7C-1407-F984-4259-3E49E6B40F9E}"/>
                  </a:ext>
                </a:extLst>
              </p:cNvPr>
              <p:cNvSpPr/>
              <p:nvPr/>
            </p:nvSpPr>
            <p:spPr>
              <a:xfrm>
                <a:off x="6296977" y="3409773"/>
                <a:ext cx="9525" cy="28318"/>
              </a:xfrm>
              <a:custGeom>
                <a:avLst/>
                <a:gdLst>
                  <a:gd name="connsiteX0" fmla="*/ 0 w 9525"/>
                  <a:gd name="connsiteY0" fmla="*/ 0 h 28318"/>
                  <a:gd name="connsiteX1" fmla="*/ 0 w 9525"/>
                  <a:gd name="connsiteY1" fmla="*/ 28319 h 28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18">
                    <a:moveTo>
                      <a:pt x="0" y="0"/>
                    </a:moveTo>
                    <a:lnTo>
                      <a:pt x="0" y="28319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Freeform 903">
                <a:extLst>
                  <a:ext uri="{FF2B5EF4-FFF2-40B4-BE49-F238E27FC236}">
                    <a16:creationId xmlns:a16="http://schemas.microsoft.com/office/drawing/2014/main" id="{1401EB40-0477-1C23-048B-4B45A80E2943}"/>
                  </a:ext>
                </a:extLst>
              </p:cNvPr>
              <p:cNvSpPr/>
              <p:nvPr/>
            </p:nvSpPr>
            <p:spPr>
              <a:xfrm>
                <a:off x="6240589" y="3502496"/>
                <a:ext cx="9525" cy="28318"/>
              </a:xfrm>
              <a:custGeom>
                <a:avLst/>
                <a:gdLst>
                  <a:gd name="connsiteX0" fmla="*/ 0 w 9525"/>
                  <a:gd name="connsiteY0" fmla="*/ 0 h 28318"/>
                  <a:gd name="connsiteX1" fmla="*/ 0 w 9525"/>
                  <a:gd name="connsiteY1" fmla="*/ 28319 h 28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18">
                    <a:moveTo>
                      <a:pt x="0" y="0"/>
                    </a:moveTo>
                    <a:lnTo>
                      <a:pt x="0" y="28319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7" name="Freeform 904">
                <a:extLst>
                  <a:ext uri="{FF2B5EF4-FFF2-40B4-BE49-F238E27FC236}">
                    <a16:creationId xmlns:a16="http://schemas.microsoft.com/office/drawing/2014/main" id="{F15C91A2-3C2D-5B2C-96FF-B4EBB0358892}"/>
                  </a:ext>
                </a:extLst>
              </p:cNvPr>
              <p:cNvSpPr/>
              <p:nvPr/>
            </p:nvSpPr>
            <p:spPr>
              <a:xfrm>
                <a:off x="6296977" y="3502496"/>
                <a:ext cx="9525" cy="28318"/>
              </a:xfrm>
              <a:custGeom>
                <a:avLst/>
                <a:gdLst>
                  <a:gd name="connsiteX0" fmla="*/ 0 w 9525"/>
                  <a:gd name="connsiteY0" fmla="*/ 0 h 28318"/>
                  <a:gd name="connsiteX1" fmla="*/ 0 w 9525"/>
                  <a:gd name="connsiteY1" fmla="*/ 28319 h 28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318">
                    <a:moveTo>
                      <a:pt x="0" y="0"/>
                    </a:moveTo>
                    <a:lnTo>
                      <a:pt x="0" y="28319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8" name="Freeform 905">
                <a:extLst>
                  <a:ext uri="{FF2B5EF4-FFF2-40B4-BE49-F238E27FC236}">
                    <a16:creationId xmlns:a16="http://schemas.microsoft.com/office/drawing/2014/main" id="{1F812495-ACAE-5C61-4A82-4E418C242B3E}"/>
                  </a:ext>
                </a:extLst>
              </p:cNvPr>
              <p:cNvSpPr/>
              <p:nvPr/>
            </p:nvSpPr>
            <p:spPr>
              <a:xfrm>
                <a:off x="6240589" y="3595314"/>
                <a:ext cx="9525" cy="28224"/>
              </a:xfrm>
              <a:custGeom>
                <a:avLst/>
                <a:gdLst>
                  <a:gd name="connsiteX0" fmla="*/ 0 w 9525"/>
                  <a:gd name="connsiteY0" fmla="*/ 0 h 28224"/>
                  <a:gd name="connsiteX1" fmla="*/ 0 w 9525"/>
                  <a:gd name="connsiteY1" fmla="*/ 28224 h 2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224">
                    <a:moveTo>
                      <a:pt x="0" y="0"/>
                    </a:moveTo>
                    <a:lnTo>
                      <a:pt x="0" y="28224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9" name="Freeform 906">
                <a:extLst>
                  <a:ext uri="{FF2B5EF4-FFF2-40B4-BE49-F238E27FC236}">
                    <a16:creationId xmlns:a16="http://schemas.microsoft.com/office/drawing/2014/main" id="{530DE6C7-E181-6AE7-538C-8B4F1F249547}"/>
                  </a:ext>
                </a:extLst>
              </p:cNvPr>
              <p:cNvSpPr/>
              <p:nvPr/>
            </p:nvSpPr>
            <p:spPr>
              <a:xfrm>
                <a:off x="6296977" y="3595314"/>
                <a:ext cx="9525" cy="28224"/>
              </a:xfrm>
              <a:custGeom>
                <a:avLst/>
                <a:gdLst>
                  <a:gd name="connsiteX0" fmla="*/ 0 w 9525"/>
                  <a:gd name="connsiteY0" fmla="*/ 0 h 28224"/>
                  <a:gd name="connsiteX1" fmla="*/ 0 w 9525"/>
                  <a:gd name="connsiteY1" fmla="*/ 28224 h 2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224">
                    <a:moveTo>
                      <a:pt x="0" y="0"/>
                    </a:moveTo>
                    <a:lnTo>
                      <a:pt x="0" y="28224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0" name="Freeform 907">
                <a:extLst>
                  <a:ext uri="{FF2B5EF4-FFF2-40B4-BE49-F238E27FC236}">
                    <a16:creationId xmlns:a16="http://schemas.microsoft.com/office/drawing/2014/main" id="{7909B5AF-CC58-6DD7-3219-B601356F12B1}"/>
                  </a:ext>
                </a:extLst>
              </p:cNvPr>
              <p:cNvSpPr/>
              <p:nvPr/>
            </p:nvSpPr>
            <p:spPr>
              <a:xfrm>
                <a:off x="5883211" y="3588873"/>
                <a:ext cx="84486" cy="9471"/>
              </a:xfrm>
              <a:custGeom>
                <a:avLst/>
                <a:gdLst>
                  <a:gd name="connsiteX0" fmla="*/ 84487 w 84486"/>
                  <a:gd name="connsiteY0" fmla="*/ 0 h 9471"/>
                  <a:gd name="connsiteX1" fmla="*/ 0 w 84486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486" h="9471">
                    <a:moveTo>
                      <a:pt x="84487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1" name="Freeform 908">
                <a:extLst>
                  <a:ext uri="{FF2B5EF4-FFF2-40B4-BE49-F238E27FC236}">
                    <a16:creationId xmlns:a16="http://schemas.microsoft.com/office/drawing/2014/main" id="{0533942D-5D72-1BB6-2234-B7CC06D34260}"/>
                  </a:ext>
                </a:extLst>
              </p:cNvPr>
              <p:cNvSpPr/>
              <p:nvPr/>
            </p:nvSpPr>
            <p:spPr>
              <a:xfrm>
                <a:off x="5883211" y="3647879"/>
                <a:ext cx="84486" cy="9471"/>
              </a:xfrm>
              <a:custGeom>
                <a:avLst/>
                <a:gdLst>
                  <a:gd name="connsiteX0" fmla="*/ 84487 w 84486"/>
                  <a:gd name="connsiteY0" fmla="*/ 0 h 9471"/>
                  <a:gd name="connsiteX1" fmla="*/ 0 w 84486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486" h="9471">
                    <a:moveTo>
                      <a:pt x="84487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2" name="Freeform 909">
                <a:extLst>
                  <a:ext uri="{FF2B5EF4-FFF2-40B4-BE49-F238E27FC236}">
                    <a16:creationId xmlns:a16="http://schemas.microsoft.com/office/drawing/2014/main" id="{FB1454C8-D02D-E5AA-66CD-400081AE4CEA}"/>
                  </a:ext>
                </a:extLst>
              </p:cNvPr>
              <p:cNvSpPr/>
              <p:nvPr/>
            </p:nvSpPr>
            <p:spPr>
              <a:xfrm>
                <a:off x="6011418" y="3588873"/>
                <a:ext cx="170973" cy="9471"/>
              </a:xfrm>
              <a:custGeom>
                <a:avLst/>
                <a:gdLst>
                  <a:gd name="connsiteX0" fmla="*/ 170974 w 170973"/>
                  <a:gd name="connsiteY0" fmla="*/ 0 h 9471"/>
                  <a:gd name="connsiteX1" fmla="*/ 0 w 170973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973" h="9471">
                    <a:moveTo>
                      <a:pt x="170974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3" name="Freeform 910">
                <a:extLst>
                  <a:ext uri="{FF2B5EF4-FFF2-40B4-BE49-F238E27FC236}">
                    <a16:creationId xmlns:a16="http://schemas.microsoft.com/office/drawing/2014/main" id="{125AEC7B-DD7B-F126-9AD8-45592699332B}"/>
                  </a:ext>
                </a:extLst>
              </p:cNvPr>
              <p:cNvSpPr/>
              <p:nvPr/>
            </p:nvSpPr>
            <p:spPr>
              <a:xfrm>
                <a:off x="6011418" y="3475408"/>
                <a:ext cx="170973" cy="9471"/>
              </a:xfrm>
              <a:custGeom>
                <a:avLst/>
                <a:gdLst>
                  <a:gd name="connsiteX0" fmla="*/ 170974 w 170973"/>
                  <a:gd name="connsiteY0" fmla="*/ 0 h 9471"/>
                  <a:gd name="connsiteX1" fmla="*/ 0 w 170973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973" h="9471">
                    <a:moveTo>
                      <a:pt x="170974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4" name="Freeform 911">
                <a:extLst>
                  <a:ext uri="{FF2B5EF4-FFF2-40B4-BE49-F238E27FC236}">
                    <a16:creationId xmlns:a16="http://schemas.microsoft.com/office/drawing/2014/main" id="{D958AE5F-E090-5920-C6D9-6E285F34E332}"/>
                  </a:ext>
                </a:extLst>
              </p:cNvPr>
              <p:cNvSpPr/>
              <p:nvPr/>
            </p:nvSpPr>
            <p:spPr>
              <a:xfrm>
                <a:off x="6011418" y="3361944"/>
                <a:ext cx="170973" cy="9471"/>
              </a:xfrm>
              <a:custGeom>
                <a:avLst/>
                <a:gdLst>
                  <a:gd name="connsiteX0" fmla="*/ 170974 w 170973"/>
                  <a:gd name="connsiteY0" fmla="*/ 0 h 9471"/>
                  <a:gd name="connsiteX1" fmla="*/ 0 w 170973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973" h="9471">
                    <a:moveTo>
                      <a:pt x="170974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5" name="Freeform 912">
                <a:extLst>
                  <a:ext uri="{FF2B5EF4-FFF2-40B4-BE49-F238E27FC236}">
                    <a16:creationId xmlns:a16="http://schemas.microsoft.com/office/drawing/2014/main" id="{DC1C1BE7-6B20-0B46-B62F-224E05A00BB0}"/>
                  </a:ext>
                </a:extLst>
              </p:cNvPr>
              <p:cNvSpPr/>
              <p:nvPr/>
            </p:nvSpPr>
            <p:spPr>
              <a:xfrm>
                <a:off x="5876448" y="3459970"/>
                <a:ext cx="9525" cy="65351"/>
              </a:xfrm>
              <a:custGeom>
                <a:avLst/>
                <a:gdLst>
                  <a:gd name="connsiteX0" fmla="*/ 0 w 9525"/>
                  <a:gd name="connsiteY0" fmla="*/ 0 h 65351"/>
                  <a:gd name="connsiteX1" fmla="*/ 0 w 9525"/>
                  <a:gd name="connsiteY1" fmla="*/ 65351 h 6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5351">
                    <a:moveTo>
                      <a:pt x="0" y="0"/>
                    </a:moveTo>
                    <a:lnTo>
                      <a:pt x="0" y="65351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6" name="Freeform 913">
                <a:extLst>
                  <a:ext uri="{FF2B5EF4-FFF2-40B4-BE49-F238E27FC236}">
                    <a16:creationId xmlns:a16="http://schemas.microsoft.com/office/drawing/2014/main" id="{71E3AE54-6730-89D6-483F-C12CC4EA8CED}"/>
                  </a:ext>
                </a:extLst>
              </p:cNvPr>
              <p:cNvSpPr/>
              <p:nvPr/>
            </p:nvSpPr>
            <p:spPr>
              <a:xfrm>
                <a:off x="5917025" y="3394524"/>
                <a:ext cx="9525" cy="130797"/>
              </a:xfrm>
              <a:custGeom>
                <a:avLst/>
                <a:gdLst>
                  <a:gd name="connsiteX0" fmla="*/ 0 w 9525"/>
                  <a:gd name="connsiteY0" fmla="*/ 0 h 130797"/>
                  <a:gd name="connsiteX1" fmla="*/ 0 w 9525"/>
                  <a:gd name="connsiteY1" fmla="*/ 130797 h 13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0797">
                    <a:moveTo>
                      <a:pt x="0" y="0"/>
                    </a:moveTo>
                    <a:lnTo>
                      <a:pt x="0" y="130797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7" name="Freeform 914">
                <a:extLst>
                  <a:ext uri="{FF2B5EF4-FFF2-40B4-BE49-F238E27FC236}">
                    <a16:creationId xmlns:a16="http://schemas.microsoft.com/office/drawing/2014/main" id="{8661F317-7513-BFA0-0704-E070B51488D1}"/>
                  </a:ext>
                </a:extLst>
              </p:cNvPr>
              <p:cNvSpPr/>
              <p:nvPr/>
            </p:nvSpPr>
            <p:spPr>
              <a:xfrm>
                <a:off x="5782913" y="3532141"/>
                <a:ext cx="228314" cy="170197"/>
              </a:xfrm>
              <a:custGeom>
                <a:avLst/>
                <a:gdLst>
                  <a:gd name="connsiteX0" fmla="*/ 57150 w 228314"/>
                  <a:gd name="connsiteY0" fmla="*/ 170197 h 170197"/>
                  <a:gd name="connsiteX1" fmla="*/ 57150 w 228314"/>
                  <a:gd name="connsiteY1" fmla="*/ 0 h 170197"/>
                  <a:gd name="connsiteX2" fmla="*/ 228314 w 228314"/>
                  <a:gd name="connsiteY2" fmla="*/ 0 h 170197"/>
                  <a:gd name="connsiteX3" fmla="*/ 228314 w 228314"/>
                  <a:gd name="connsiteY3" fmla="*/ 170197 h 170197"/>
                  <a:gd name="connsiteX4" fmla="*/ 0 w 228314"/>
                  <a:gd name="connsiteY4" fmla="*/ 170197 h 1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14" h="170197">
                    <a:moveTo>
                      <a:pt x="57150" y="170197"/>
                    </a:moveTo>
                    <a:lnTo>
                      <a:pt x="57150" y="0"/>
                    </a:lnTo>
                    <a:lnTo>
                      <a:pt x="228314" y="0"/>
                    </a:lnTo>
                    <a:lnTo>
                      <a:pt x="228314" y="170197"/>
                    </a:lnTo>
                    <a:lnTo>
                      <a:pt x="0" y="170197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8" name="Freeform 915">
                <a:extLst>
                  <a:ext uri="{FF2B5EF4-FFF2-40B4-BE49-F238E27FC236}">
                    <a16:creationId xmlns:a16="http://schemas.microsoft.com/office/drawing/2014/main" id="{41288835-ED41-FD89-0EDE-81415472D0AD}"/>
                  </a:ext>
                </a:extLst>
              </p:cNvPr>
              <p:cNvSpPr/>
              <p:nvPr/>
            </p:nvSpPr>
            <p:spPr>
              <a:xfrm>
                <a:off x="6182391" y="3326521"/>
                <a:ext cx="228314" cy="375816"/>
              </a:xfrm>
              <a:custGeom>
                <a:avLst/>
                <a:gdLst>
                  <a:gd name="connsiteX0" fmla="*/ 228314 w 228314"/>
                  <a:gd name="connsiteY0" fmla="*/ 375817 h 375816"/>
                  <a:gd name="connsiteX1" fmla="*/ 0 w 228314"/>
                  <a:gd name="connsiteY1" fmla="*/ 375817 h 375816"/>
                  <a:gd name="connsiteX2" fmla="*/ 0 w 228314"/>
                  <a:gd name="connsiteY2" fmla="*/ 0 h 375816"/>
                  <a:gd name="connsiteX3" fmla="*/ 171164 w 228314"/>
                  <a:gd name="connsiteY3" fmla="*/ 0 h 375816"/>
                  <a:gd name="connsiteX4" fmla="*/ 171164 w 228314"/>
                  <a:gd name="connsiteY4" fmla="*/ 375817 h 37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14" h="375816">
                    <a:moveTo>
                      <a:pt x="228314" y="375817"/>
                    </a:moveTo>
                    <a:lnTo>
                      <a:pt x="0" y="375817"/>
                    </a:lnTo>
                    <a:lnTo>
                      <a:pt x="0" y="0"/>
                    </a:lnTo>
                    <a:lnTo>
                      <a:pt x="171164" y="0"/>
                    </a:lnTo>
                    <a:lnTo>
                      <a:pt x="171164" y="375817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9" name="Freeform 916">
                <a:extLst>
                  <a:ext uri="{FF2B5EF4-FFF2-40B4-BE49-F238E27FC236}">
                    <a16:creationId xmlns:a16="http://schemas.microsoft.com/office/drawing/2014/main" id="{2A335F19-EC62-3377-4E31-AA51008528F6}"/>
                  </a:ext>
                </a:extLst>
              </p:cNvPr>
              <p:cNvSpPr/>
              <p:nvPr/>
            </p:nvSpPr>
            <p:spPr>
              <a:xfrm>
                <a:off x="6011418" y="3248384"/>
                <a:ext cx="170973" cy="9471"/>
              </a:xfrm>
              <a:custGeom>
                <a:avLst/>
                <a:gdLst>
                  <a:gd name="connsiteX0" fmla="*/ 170974 w 170973"/>
                  <a:gd name="connsiteY0" fmla="*/ 0 h 9471"/>
                  <a:gd name="connsiteX1" fmla="*/ 0 w 170973"/>
                  <a:gd name="connsiteY1" fmla="*/ 0 h 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973" h="9471">
                    <a:moveTo>
                      <a:pt x="170974" y="0"/>
                    </a:move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0" name="Freeform 917">
                <a:extLst>
                  <a:ext uri="{FF2B5EF4-FFF2-40B4-BE49-F238E27FC236}">
                    <a16:creationId xmlns:a16="http://schemas.microsoft.com/office/drawing/2014/main" id="{DBEC7CDE-7526-B160-51EE-943A528787A0}"/>
                  </a:ext>
                </a:extLst>
              </p:cNvPr>
              <p:cNvSpPr/>
              <p:nvPr/>
            </p:nvSpPr>
            <p:spPr>
              <a:xfrm>
                <a:off x="6011227" y="3248384"/>
                <a:ext cx="171164" cy="453953"/>
              </a:xfrm>
              <a:custGeom>
                <a:avLst/>
                <a:gdLst>
                  <a:gd name="connsiteX0" fmla="*/ 0 w 171164"/>
                  <a:gd name="connsiteY0" fmla="*/ 0 h 453953"/>
                  <a:gd name="connsiteX1" fmla="*/ 171164 w 171164"/>
                  <a:gd name="connsiteY1" fmla="*/ 0 h 453953"/>
                  <a:gd name="connsiteX2" fmla="*/ 171164 w 171164"/>
                  <a:gd name="connsiteY2" fmla="*/ 453954 h 453953"/>
                  <a:gd name="connsiteX3" fmla="*/ 0 w 171164"/>
                  <a:gd name="connsiteY3" fmla="*/ 453954 h 45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164" h="453953">
                    <a:moveTo>
                      <a:pt x="0" y="0"/>
                    </a:moveTo>
                    <a:lnTo>
                      <a:pt x="171164" y="0"/>
                    </a:lnTo>
                    <a:lnTo>
                      <a:pt x="171164" y="453954"/>
                    </a:lnTo>
                    <a:lnTo>
                      <a:pt x="0" y="45395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202FAD4-465F-FAA0-682B-18016571F0D8}"/>
              </a:ext>
            </a:extLst>
          </p:cNvPr>
          <p:cNvGrpSpPr/>
          <p:nvPr/>
        </p:nvGrpSpPr>
        <p:grpSpPr>
          <a:xfrm>
            <a:off x="406724" y="5417104"/>
            <a:ext cx="751798" cy="751798"/>
            <a:chOff x="520238" y="5533582"/>
            <a:chExt cx="960880" cy="960880"/>
          </a:xfrm>
          <a:solidFill>
            <a:schemeClr val="accent2"/>
          </a:solidFill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9617828-1135-A202-D931-E1898037415F}"/>
                </a:ext>
              </a:extLst>
            </p:cNvPr>
            <p:cNvSpPr/>
            <p:nvPr/>
          </p:nvSpPr>
          <p:spPr>
            <a:xfrm>
              <a:off x="520238" y="5533582"/>
              <a:ext cx="960880" cy="96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43" name="Graphic 19">
              <a:extLst>
                <a:ext uri="{FF2B5EF4-FFF2-40B4-BE49-F238E27FC236}">
                  <a16:creationId xmlns:a16="http://schemas.microsoft.com/office/drawing/2014/main" id="{F93E4E13-3793-95E1-2C0B-F50C8FBABE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0230" y="5765395"/>
              <a:ext cx="380896" cy="497254"/>
              <a:chOff x="5871669" y="3134963"/>
              <a:chExt cx="448566" cy="585597"/>
            </a:xfrm>
            <a:grpFill/>
          </p:grpSpPr>
          <p:sp>
            <p:nvSpPr>
              <p:cNvPr id="144" name="Freeform 482">
                <a:extLst>
                  <a:ext uri="{FF2B5EF4-FFF2-40B4-BE49-F238E27FC236}">
                    <a16:creationId xmlns:a16="http://schemas.microsoft.com/office/drawing/2014/main" id="{FC657CEC-3D22-6012-A8B0-D78625EA00D1}"/>
                  </a:ext>
                </a:extLst>
              </p:cNvPr>
              <p:cNvSpPr/>
              <p:nvPr/>
            </p:nvSpPr>
            <p:spPr>
              <a:xfrm>
                <a:off x="5937925" y="3348132"/>
                <a:ext cx="316242" cy="318420"/>
              </a:xfrm>
              <a:custGeom>
                <a:avLst/>
                <a:gdLst>
                  <a:gd name="connsiteX0" fmla="*/ 230157 w 316242"/>
                  <a:gd name="connsiteY0" fmla="*/ 58007 h 318420"/>
                  <a:gd name="connsiteX1" fmla="*/ 211361 w 316242"/>
                  <a:gd name="connsiteY1" fmla="*/ 7906 h 318420"/>
                  <a:gd name="connsiteX2" fmla="*/ 179690 w 316242"/>
                  <a:gd name="connsiteY2" fmla="*/ 0 h 318420"/>
                  <a:gd name="connsiteX3" fmla="*/ 138057 w 316242"/>
                  <a:gd name="connsiteY3" fmla="*/ 30480 h 318420"/>
                  <a:gd name="connsiteX4" fmla="*/ 91067 w 316242"/>
                  <a:gd name="connsiteY4" fmla="*/ 11430 h 318420"/>
                  <a:gd name="connsiteX5" fmla="*/ 62873 w 316242"/>
                  <a:gd name="connsiteY5" fmla="*/ 28575 h 318420"/>
                  <a:gd name="connsiteX6" fmla="*/ 58268 w 316242"/>
                  <a:gd name="connsiteY6" fmla="*/ 84963 h 318420"/>
                  <a:gd name="connsiteX7" fmla="*/ 7706 w 316242"/>
                  <a:gd name="connsiteY7" fmla="*/ 106394 h 318420"/>
                  <a:gd name="connsiteX8" fmla="*/ 0 w 316242"/>
                  <a:gd name="connsiteY8" fmla="*/ 138493 h 318420"/>
                  <a:gd name="connsiteX9" fmla="*/ 32141 w 316242"/>
                  <a:gd name="connsiteY9" fmla="*/ 177736 h 318420"/>
                  <a:gd name="connsiteX10" fmla="*/ 16165 w 316242"/>
                  <a:gd name="connsiteY10" fmla="*/ 227171 h 318420"/>
                  <a:gd name="connsiteX11" fmla="*/ 33081 w 316242"/>
                  <a:gd name="connsiteY11" fmla="*/ 255746 h 318420"/>
                  <a:gd name="connsiteX12" fmla="*/ 85804 w 316242"/>
                  <a:gd name="connsiteY12" fmla="*/ 258318 h 318420"/>
                  <a:gd name="connsiteX13" fmla="*/ 107043 w 316242"/>
                  <a:gd name="connsiteY13" fmla="*/ 310610 h 318420"/>
                  <a:gd name="connsiteX14" fmla="*/ 138621 w 316242"/>
                  <a:gd name="connsiteY14" fmla="*/ 318421 h 318420"/>
                  <a:gd name="connsiteX15" fmla="*/ 201134 w 316242"/>
                  <a:gd name="connsiteY15" fmla="*/ 287926 h 318420"/>
                  <a:gd name="connsiteX16" fmla="*/ 223860 w 316242"/>
                  <a:gd name="connsiteY16" fmla="*/ 304609 h 318420"/>
                  <a:gd name="connsiteX17" fmla="*/ 252054 w 316242"/>
                  <a:gd name="connsiteY17" fmla="*/ 287369 h 318420"/>
                  <a:gd name="connsiteX18" fmla="*/ 275835 w 316242"/>
                  <a:gd name="connsiteY18" fmla="*/ 214611 h 318420"/>
                  <a:gd name="connsiteX19" fmla="*/ 308442 w 316242"/>
                  <a:gd name="connsiteY19" fmla="*/ 209550 h 318420"/>
                  <a:gd name="connsiteX20" fmla="*/ 316243 w 316242"/>
                  <a:gd name="connsiteY20" fmla="*/ 177451 h 318420"/>
                  <a:gd name="connsiteX21" fmla="*/ 283726 w 316242"/>
                  <a:gd name="connsiteY21" fmla="*/ 138017 h 318420"/>
                  <a:gd name="connsiteX22" fmla="*/ 299796 w 316242"/>
                  <a:gd name="connsiteY22" fmla="*/ 88583 h 318420"/>
                  <a:gd name="connsiteX23" fmla="*/ 282786 w 316242"/>
                  <a:gd name="connsiteY23" fmla="*/ 60008 h 318420"/>
                  <a:gd name="connsiteX24" fmla="*/ 230157 w 316242"/>
                  <a:gd name="connsiteY24" fmla="*/ 58007 h 31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16242" h="318420">
                    <a:moveTo>
                      <a:pt x="230157" y="58007"/>
                    </a:moveTo>
                    <a:cubicBezTo>
                      <a:pt x="215264" y="46091"/>
                      <a:pt x="208041" y="26840"/>
                      <a:pt x="211361" y="7906"/>
                    </a:cubicBezTo>
                    <a:cubicBezTo>
                      <a:pt x="201089" y="4211"/>
                      <a:pt x="190480" y="1563"/>
                      <a:pt x="179690" y="0"/>
                    </a:cubicBezTo>
                    <a:cubicBezTo>
                      <a:pt x="172641" y="17342"/>
                      <a:pt x="156516" y="29147"/>
                      <a:pt x="138057" y="30480"/>
                    </a:cubicBezTo>
                    <a:cubicBezTo>
                      <a:pt x="120069" y="33952"/>
                      <a:pt x="101730" y="26517"/>
                      <a:pt x="91067" y="11430"/>
                    </a:cubicBezTo>
                    <a:cubicBezTo>
                      <a:pt x="81112" y="16147"/>
                      <a:pt x="71664" y="21892"/>
                      <a:pt x="62873" y="28575"/>
                    </a:cubicBezTo>
                    <a:cubicBezTo>
                      <a:pt x="71100" y="46907"/>
                      <a:pt x="69356" y="68252"/>
                      <a:pt x="58268" y="84963"/>
                    </a:cubicBezTo>
                    <a:cubicBezTo>
                      <a:pt x="46114" y="100367"/>
                      <a:pt x="27061" y="108443"/>
                      <a:pt x="7706" y="106394"/>
                    </a:cubicBezTo>
                    <a:cubicBezTo>
                      <a:pt x="4037" y="116791"/>
                      <a:pt x="1454" y="127550"/>
                      <a:pt x="0" y="138493"/>
                    </a:cubicBezTo>
                    <a:cubicBezTo>
                      <a:pt x="17304" y="144168"/>
                      <a:pt x="29823" y="159454"/>
                      <a:pt x="32141" y="177736"/>
                    </a:cubicBezTo>
                    <a:cubicBezTo>
                      <a:pt x="36515" y="195953"/>
                      <a:pt x="30324" y="215108"/>
                      <a:pt x="16165" y="227171"/>
                    </a:cubicBezTo>
                    <a:cubicBezTo>
                      <a:pt x="20780" y="237281"/>
                      <a:pt x="26451" y="246861"/>
                      <a:pt x="33081" y="255746"/>
                    </a:cubicBezTo>
                    <a:cubicBezTo>
                      <a:pt x="49781" y="246696"/>
                      <a:pt x="70038" y="247684"/>
                      <a:pt x="85804" y="258318"/>
                    </a:cubicBezTo>
                    <a:cubicBezTo>
                      <a:pt x="101400" y="270799"/>
                      <a:pt x="109450" y="290618"/>
                      <a:pt x="107043" y="310610"/>
                    </a:cubicBezTo>
                    <a:cubicBezTo>
                      <a:pt x="117286" y="314274"/>
                      <a:pt x="127864" y="316890"/>
                      <a:pt x="138621" y="318421"/>
                    </a:cubicBezTo>
                    <a:cubicBezTo>
                      <a:pt x="147575" y="292504"/>
                      <a:pt x="175563" y="278851"/>
                      <a:pt x="201134" y="287926"/>
                    </a:cubicBezTo>
                    <a:cubicBezTo>
                      <a:pt x="210151" y="291126"/>
                      <a:pt x="218049" y="296924"/>
                      <a:pt x="223860" y="304609"/>
                    </a:cubicBezTo>
                    <a:cubicBezTo>
                      <a:pt x="233805" y="299835"/>
                      <a:pt x="243250" y="294059"/>
                      <a:pt x="252054" y="287369"/>
                    </a:cubicBezTo>
                    <a:cubicBezTo>
                      <a:pt x="238798" y="260622"/>
                      <a:pt x="249445" y="228047"/>
                      <a:pt x="275835" y="214611"/>
                    </a:cubicBezTo>
                    <a:cubicBezTo>
                      <a:pt x="285906" y="209483"/>
                      <a:pt x="297319" y="207712"/>
                      <a:pt x="308442" y="209550"/>
                    </a:cubicBezTo>
                    <a:cubicBezTo>
                      <a:pt x="312142" y="199156"/>
                      <a:pt x="314756" y="188397"/>
                      <a:pt x="316243" y="177451"/>
                    </a:cubicBezTo>
                    <a:cubicBezTo>
                      <a:pt x="298736" y="171870"/>
                      <a:pt x="286037" y="156470"/>
                      <a:pt x="283726" y="138017"/>
                    </a:cubicBezTo>
                    <a:cubicBezTo>
                      <a:pt x="279374" y="119782"/>
                      <a:pt x="285602" y="100624"/>
                      <a:pt x="299796" y="88583"/>
                    </a:cubicBezTo>
                    <a:cubicBezTo>
                      <a:pt x="295085" y="78504"/>
                      <a:pt x="289386" y="68931"/>
                      <a:pt x="282786" y="60008"/>
                    </a:cubicBezTo>
                    <a:cubicBezTo>
                      <a:pt x="266208" y="69170"/>
                      <a:pt x="246012" y="68402"/>
                      <a:pt x="230157" y="58007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5" name="Freeform 483">
                <a:extLst>
                  <a:ext uri="{FF2B5EF4-FFF2-40B4-BE49-F238E27FC236}">
                    <a16:creationId xmlns:a16="http://schemas.microsoft.com/office/drawing/2014/main" id="{99413745-2D75-705E-3F96-824660DC5AED}"/>
                  </a:ext>
                </a:extLst>
              </p:cNvPr>
              <p:cNvSpPr/>
              <p:nvPr/>
            </p:nvSpPr>
            <p:spPr>
              <a:xfrm rot="-3274200">
                <a:off x="6036916" y="3446411"/>
                <a:ext cx="117850" cy="119443"/>
              </a:xfrm>
              <a:custGeom>
                <a:avLst/>
                <a:gdLst>
                  <a:gd name="connsiteX0" fmla="*/ 117851 w 117850"/>
                  <a:gd name="connsiteY0" fmla="*/ 59722 h 119443"/>
                  <a:gd name="connsiteX1" fmla="*/ 58925 w 117850"/>
                  <a:gd name="connsiteY1" fmla="*/ 119444 h 119443"/>
                  <a:gd name="connsiteX2" fmla="*/ 0 w 117850"/>
                  <a:gd name="connsiteY2" fmla="*/ 59722 h 119443"/>
                  <a:gd name="connsiteX3" fmla="*/ 58925 w 117850"/>
                  <a:gd name="connsiteY3" fmla="*/ 0 h 119443"/>
                  <a:gd name="connsiteX4" fmla="*/ 117851 w 117850"/>
                  <a:gd name="connsiteY4" fmla="*/ 59722 h 11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850" h="119443">
                    <a:moveTo>
                      <a:pt x="117851" y="59722"/>
                    </a:moveTo>
                    <a:cubicBezTo>
                      <a:pt x="117851" y="92705"/>
                      <a:pt x="91469" y="119444"/>
                      <a:pt x="58925" y="119444"/>
                    </a:cubicBezTo>
                    <a:cubicBezTo>
                      <a:pt x="26382" y="119444"/>
                      <a:pt x="0" y="92705"/>
                      <a:pt x="0" y="59722"/>
                    </a:cubicBezTo>
                    <a:cubicBezTo>
                      <a:pt x="0" y="26738"/>
                      <a:pt x="26382" y="0"/>
                      <a:pt x="58925" y="0"/>
                    </a:cubicBezTo>
                    <a:cubicBezTo>
                      <a:pt x="91469" y="0"/>
                      <a:pt x="117851" y="26738"/>
                      <a:pt x="117851" y="59722"/>
                    </a:cubicBez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6" name="Freeform 484">
                <a:extLst>
                  <a:ext uri="{FF2B5EF4-FFF2-40B4-BE49-F238E27FC236}">
                    <a16:creationId xmlns:a16="http://schemas.microsoft.com/office/drawing/2014/main" id="{274B08CB-3E1B-17BE-5492-2D0336ACB201}"/>
                  </a:ext>
                </a:extLst>
              </p:cNvPr>
              <p:cNvSpPr/>
              <p:nvPr/>
            </p:nvSpPr>
            <p:spPr>
              <a:xfrm>
                <a:off x="5871669" y="3134963"/>
                <a:ext cx="448566" cy="312801"/>
              </a:xfrm>
              <a:custGeom>
                <a:avLst/>
                <a:gdLst>
                  <a:gd name="connsiteX0" fmla="*/ 349888 w 448566"/>
                  <a:gd name="connsiteY0" fmla="*/ 270986 h 312801"/>
                  <a:gd name="connsiteX1" fmla="*/ 349888 w 448566"/>
                  <a:gd name="connsiteY1" fmla="*/ 227267 h 312801"/>
                  <a:gd name="connsiteX2" fmla="*/ 448567 w 448566"/>
                  <a:gd name="connsiteY2" fmla="*/ 227267 h 312801"/>
                  <a:gd name="connsiteX3" fmla="*/ 224236 w 448566"/>
                  <a:gd name="connsiteY3" fmla="*/ 0 h 312801"/>
                  <a:gd name="connsiteX4" fmla="*/ 0 w 448566"/>
                  <a:gd name="connsiteY4" fmla="*/ 227267 h 312801"/>
                  <a:gd name="connsiteX5" fmla="*/ 98585 w 448566"/>
                  <a:gd name="connsiteY5" fmla="*/ 227267 h 312801"/>
                  <a:gd name="connsiteX6" fmla="*/ 98585 w 448566"/>
                  <a:gd name="connsiteY6" fmla="*/ 312801 h 312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8566" h="312801">
                    <a:moveTo>
                      <a:pt x="349888" y="270986"/>
                    </a:moveTo>
                    <a:lnTo>
                      <a:pt x="349888" y="227267"/>
                    </a:lnTo>
                    <a:lnTo>
                      <a:pt x="448567" y="227267"/>
                    </a:lnTo>
                    <a:lnTo>
                      <a:pt x="224236" y="0"/>
                    </a:lnTo>
                    <a:lnTo>
                      <a:pt x="0" y="227267"/>
                    </a:lnTo>
                    <a:lnTo>
                      <a:pt x="98585" y="227267"/>
                    </a:lnTo>
                    <a:lnTo>
                      <a:pt x="98585" y="312801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7" name="Freeform 485">
                <a:extLst>
                  <a:ext uri="{FF2B5EF4-FFF2-40B4-BE49-F238E27FC236}">
                    <a16:creationId xmlns:a16="http://schemas.microsoft.com/office/drawing/2014/main" id="{312E6AB0-F827-47F1-ADC8-14A0C07FCC56}"/>
                  </a:ext>
                </a:extLst>
              </p:cNvPr>
              <p:cNvSpPr/>
              <p:nvPr/>
            </p:nvSpPr>
            <p:spPr>
              <a:xfrm>
                <a:off x="5970254" y="3560159"/>
                <a:ext cx="251302" cy="160401"/>
              </a:xfrm>
              <a:custGeom>
                <a:avLst/>
                <a:gdLst>
                  <a:gd name="connsiteX0" fmla="*/ 846 w 251302"/>
                  <a:gd name="connsiteY0" fmla="*/ 43339 h 160401"/>
                  <a:gd name="connsiteX1" fmla="*/ 0 w 251302"/>
                  <a:gd name="connsiteY1" fmla="*/ 160401 h 160401"/>
                  <a:gd name="connsiteX2" fmla="*/ 251303 w 251302"/>
                  <a:gd name="connsiteY2" fmla="*/ 160401 h 160401"/>
                  <a:gd name="connsiteX3" fmla="*/ 251303 w 251302"/>
                  <a:gd name="connsiteY3" fmla="*/ 0 h 160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302" h="160401">
                    <a:moveTo>
                      <a:pt x="846" y="43339"/>
                    </a:moveTo>
                    <a:lnTo>
                      <a:pt x="0" y="160401"/>
                    </a:lnTo>
                    <a:lnTo>
                      <a:pt x="251303" y="160401"/>
                    </a:lnTo>
                    <a:lnTo>
                      <a:pt x="251303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K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B0A2BD-45DF-59F2-D82E-716ABD48E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342" y="189129"/>
            <a:ext cx="3674720" cy="238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008C-9F27-E8A9-4F32-CE5045DB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JCI Security portfolio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0DF72-4052-E375-6712-7F6B3D7F9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E176C-154F-63C3-7A72-942F7EAF6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2" name="Picture 131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46C4463A-0C40-89CC-9087-2FD6A056E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996" y="1145812"/>
            <a:ext cx="4751997" cy="1362716"/>
          </a:xfrm>
          <a:prstGeom prst="rect">
            <a:avLst/>
          </a:prstGeom>
        </p:spPr>
      </p:pic>
      <p:pic>
        <p:nvPicPr>
          <p:cNvPr id="40" name="Picture 39" descr="A blue and white logo&#10;&#10;Description automatically generated">
            <a:extLst>
              <a:ext uri="{FF2B5EF4-FFF2-40B4-BE49-F238E27FC236}">
                <a16:creationId xmlns:a16="http://schemas.microsoft.com/office/drawing/2014/main" id="{4CDEB03B-6BF1-74B4-8B09-8AE812A3A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396" y="5115059"/>
            <a:ext cx="4082704" cy="703131"/>
          </a:xfrm>
          <a:prstGeom prst="rect">
            <a:avLst/>
          </a:prstGeom>
        </p:spPr>
      </p:pic>
      <p:pic>
        <p:nvPicPr>
          <p:cNvPr id="17" name="Picture 16" descr="A blue and black logo&#10;&#10;Description automatically generated">
            <a:extLst>
              <a:ext uri="{FF2B5EF4-FFF2-40B4-BE49-F238E27FC236}">
                <a16:creationId xmlns:a16="http://schemas.microsoft.com/office/drawing/2014/main" id="{E4231ACA-F83E-95BF-3432-6E4870B40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531" y="3209216"/>
            <a:ext cx="2364549" cy="1036546"/>
          </a:xfrm>
          <a:prstGeom prst="rect">
            <a:avLst/>
          </a:prstGeom>
        </p:spPr>
      </p:pic>
      <p:pic>
        <p:nvPicPr>
          <p:cNvPr id="148" name="Picture 147" descr="A red and black logo&#10;&#10;Description automatically generated">
            <a:extLst>
              <a:ext uri="{FF2B5EF4-FFF2-40B4-BE49-F238E27FC236}">
                <a16:creationId xmlns:a16="http://schemas.microsoft.com/office/drawing/2014/main" id="{CD5FB707-2C53-5159-0F38-C1BD1A6A3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56" y="3522928"/>
            <a:ext cx="3248965" cy="662983"/>
          </a:xfrm>
          <a:prstGeom prst="rect">
            <a:avLst/>
          </a:prstGeom>
        </p:spPr>
      </p:pic>
      <p:pic>
        <p:nvPicPr>
          <p:cNvPr id="150" name="Picture 149" descr="A black and orange logo&#10;&#10;Description automatically generated">
            <a:extLst>
              <a:ext uri="{FF2B5EF4-FFF2-40B4-BE49-F238E27FC236}">
                <a16:creationId xmlns:a16="http://schemas.microsoft.com/office/drawing/2014/main" id="{DA725458-FDF6-0D1A-8F18-9B1C3BC67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4190" y="3191539"/>
            <a:ext cx="3569291" cy="994372"/>
          </a:xfrm>
          <a:prstGeom prst="rect">
            <a:avLst/>
          </a:prstGeom>
        </p:spPr>
      </p:pic>
      <p:pic>
        <p:nvPicPr>
          <p:cNvPr id="152" name="Picture 151" descr="A blue and black logo&#10;&#10;Description automatically generated">
            <a:extLst>
              <a:ext uri="{FF2B5EF4-FFF2-40B4-BE49-F238E27FC236}">
                <a16:creationId xmlns:a16="http://schemas.microsoft.com/office/drawing/2014/main" id="{C6A793A3-58E2-1C48-9632-B1CEEB8DE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9513" y="5164882"/>
            <a:ext cx="3248966" cy="60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1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The actual series of DSC Hybrid systems, NEO and PRO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030EFE-88D8-7D1F-5D4F-2CE16DE10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274893"/>
            <a:ext cx="3729786" cy="305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1BA509-9142-9917-4C52-22E7FC06B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069" y="1939385"/>
            <a:ext cx="4242048" cy="36057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9A87A06-EE5A-712F-6856-CB76AF9CD98B}"/>
              </a:ext>
            </a:extLst>
          </p:cNvPr>
          <p:cNvSpPr txBox="1">
            <a:spLocks/>
          </p:cNvSpPr>
          <p:nvPr/>
        </p:nvSpPr>
        <p:spPr>
          <a:xfrm>
            <a:off x="442923" y="5882265"/>
            <a:ext cx="5731846" cy="380211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/>
              <a:t>Hybrid system = wired + wireless intrusion detectors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31B5761-15E6-672A-C6D2-C1E8BDD1D9F7}"/>
              </a:ext>
            </a:extLst>
          </p:cNvPr>
          <p:cNvSpPr txBox="1">
            <a:spLocks/>
          </p:cNvSpPr>
          <p:nvPr/>
        </p:nvSpPr>
        <p:spPr>
          <a:xfrm>
            <a:off x="442923" y="1198995"/>
            <a:ext cx="11305627" cy="896756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Panels named NEO and PRO are the cores of DSC actual hybrid intrusion detection systems. Both can work stand alone, only wired, only wireless or mixed wired + wireless, integrated or not with other security &amp; safety systems as a part of building security integrated systems.</a:t>
            </a:r>
            <a:endParaRPr lang="en-US" sz="2000"/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65565C-7836-8E01-B299-E12A27265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763" y="2313671"/>
            <a:ext cx="659263" cy="1315213"/>
          </a:xfrm>
          <a:prstGeom prst="rect">
            <a:avLst/>
          </a:prstGeom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3F433B7-D044-B276-17A9-B36058B18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3962" y="2995388"/>
            <a:ext cx="659263" cy="1315213"/>
          </a:xfrm>
          <a:prstGeom prst="rect">
            <a:avLst/>
          </a:prstGeom>
        </p:spPr>
      </p:pic>
      <p:pic>
        <p:nvPicPr>
          <p:cNvPr id="11" name="Picture 10" descr="A red and black logo&#10;&#10;Description automatically generated">
            <a:extLst>
              <a:ext uri="{FF2B5EF4-FFF2-40B4-BE49-F238E27FC236}">
                <a16:creationId xmlns:a16="http://schemas.microsoft.com/office/drawing/2014/main" id="{5C97B180-E788-0638-2E21-39F3FF2D7B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9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4C2D337A-4259-0185-A1C6-E220572D8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7F4718-5455-BF31-A453-351A8A253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68" y="3573015"/>
            <a:ext cx="3222991" cy="2638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B440CD-A317-E080-A51E-4F63CF339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4262" y="1144588"/>
            <a:ext cx="2943225" cy="2171700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D647737-F405-B7E4-8C58-CDD7BACBD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0121" y="3038069"/>
            <a:ext cx="536293" cy="1069891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4234D2A-FAEE-1FD0-E759-31A8B71ACD42}"/>
              </a:ext>
            </a:extLst>
          </p:cNvPr>
          <p:cNvSpPr txBox="1">
            <a:spLocks/>
          </p:cNvSpPr>
          <p:nvPr/>
        </p:nvSpPr>
        <p:spPr>
          <a:xfrm>
            <a:off x="625873" y="1270721"/>
            <a:ext cx="6838279" cy="53087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rgbClr val="0070C0"/>
                </a:solidFill>
              </a:rPr>
              <a:t>RESIDENTIAL / SCALABLE COMMERCIAL</a:t>
            </a:r>
            <a:r>
              <a:rPr lang="pl-PL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SMALL &amp; MEDIUM HYBRID SOLUTION</a:t>
            </a:r>
            <a:endParaRPr lang="pl-PL" b="1" dirty="0">
              <a:solidFill>
                <a:srgbClr val="0070C0"/>
              </a:solidFill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pl-PL" sz="1400" b="1" dirty="0">
              <a:solidFill>
                <a:srgbClr val="F6A700"/>
              </a:solidFill>
            </a:endParaRP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Certified </a:t>
            </a:r>
            <a:r>
              <a:rPr lang="en-GB" sz="1800" dirty="0">
                <a:solidFill>
                  <a:srgbClr val="FF0000"/>
                </a:solidFill>
              </a:rPr>
              <a:t>Grade 2 </a:t>
            </a:r>
            <a:r>
              <a:rPr lang="en-GB" sz="1800" dirty="0"/>
              <a:t>according EN50131 normative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Versions: 16 / 32 / 64 / 128 zones, wired or wireless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8 partitions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16 keypads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pl-PL" sz="1800" dirty="0"/>
              <a:t>1</a:t>
            </a:r>
            <a:r>
              <a:rPr lang="en-US" sz="1800" dirty="0"/>
              <a:t>000 user codes</a:t>
            </a:r>
            <a:endParaRPr lang="en-GB" sz="1800" dirty="0"/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1000 event buffer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4 on-board output “open collector” PGM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Alarm protocols:  Contact ID, SIA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US" sz="1800" dirty="0"/>
              <a:t>Encrypted</a:t>
            </a:r>
            <a:r>
              <a:rPr lang="fr-FR" sz="1800" dirty="0"/>
              <a:t> Communications Bus, </a:t>
            </a:r>
            <a:r>
              <a:rPr lang="en-US" sz="1800" dirty="0"/>
              <a:t>128 Bit AES Encryption</a:t>
            </a:r>
            <a:endParaRPr lang="pl-PL" sz="1800" dirty="0"/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US" sz="1800" dirty="0"/>
              <a:t>Interconnected smoke detector support with v1.2 allows for additional warning in potential life-threatening situations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US" sz="1800" dirty="0"/>
              <a:t>Visual alarm verification in day and night, in case of alarm from Motion Detector with Integrated Camera</a:t>
            </a:r>
            <a:endParaRPr lang="en-US" sz="1800" b="1" dirty="0">
              <a:solidFill>
                <a:srgbClr val="F6A7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8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AD890580-0B19-F51B-E5E4-F6200E33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6DC43E4-FA99-E63E-9443-80337BE1C52C}"/>
              </a:ext>
            </a:extLst>
          </p:cNvPr>
          <p:cNvSpPr txBox="1">
            <a:spLocks/>
          </p:cNvSpPr>
          <p:nvPr/>
        </p:nvSpPr>
        <p:spPr>
          <a:xfrm>
            <a:off x="625873" y="1270721"/>
            <a:ext cx="6838279" cy="53087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rgbClr val="0070C0"/>
                </a:solidFill>
              </a:rPr>
              <a:t>LARGE SCALE INDUSTRIAL / SCALABLE COMMERCIAL</a:t>
            </a:r>
            <a:r>
              <a:rPr lang="pl-PL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HYBRID SOLUTION</a:t>
            </a:r>
            <a:endParaRPr lang="pl-PL" b="1" dirty="0">
              <a:solidFill>
                <a:srgbClr val="0070C0"/>
              </a:solidFill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pl-PL" sz="1400" b="1" dirty="0">
              <a:solidFill>
                <a:srgbClr val="F6A700"/>
              </a:solidFill>
            </a:endParaRP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Certified </a:t>
            </a:r>
            <a:r>
              <a:rPr lang="en-GB" sz="1800" dirty="0">
                <a:solidFill>
                  <a:srgbClr val="FF0000"/>
                </a:solidFill>
              </a:rPr>
              <a:t>Grade 3</a:t>
            </a:r>
            <a:r>
              <a:rPr lang="en-GB" sz="1800" dirty="0"/>
              <a:t> according EN50131 normative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Versions: 32 / 128 / 254 zones, wired or wireless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32 partitions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32 keypads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pl-PL" sz="1800" dirty="0"/>
              <a:t>1</a:t>
            </a:r>
            <a:r>
              <a:rPr lang="en-US" sz="1800" dirty="0"/>
              <a:t>000 user codes</a:t>
            </a:r>
            <a:endParaRPr lang="en-GB" sz="1800" dirty="0"/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1000 event buffer + 2000 priority event buffer + 100 arming event buffer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4 on-board output “open collector” PGM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Alarm protocols:  Contact ID, SIA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US" sz="1800" dirty="0"/>
              <a:t>Encrypted</a:t>
            </a:r>
            <a:r>
              <a:rPr lang="fr-FR" sz="1800" dirty="0"/>
              <a:t> Communications Bus, </a:t>
            </a:r>
            <a:r>
              <a:rPr lang="en-US" sz="1800" dirty="0"/>
              <a:t>128 Bit AES Encryption</a:t>
            </a:r>
            <a:endParaRPr lang="pl-PL" sz="1800" dirty="0"/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GB" sz="1800" dirty="0"/>
              <a:t>Motherboard integrated Ethernet communication module</a:t>
            </a:r>
          </a:p>
          <a:p>
            <a:pPr marL="560387" lvl="2" indent="-285750" eaLnBrk="0" hangingPunct="0">
              <a:spcBef>
                <a:spcPts val="600"/>
              </a:spcBef>
              <a:defRPr/>
            </a:pPr>
            <a:r>
              <a:rPr lang="en-US" sz="1800" dirty="0"/>
              <a:t>Visual alarm verification in day and night, in case of alarm from Motion Detector with Integrated Camera</a:t>
            </a:r>
            <a:endParaRPr lang="en-US" sz="1800" b="1" dirty="0">
              <a:solidFill>
                <a:srgbClr val="F6A700"/>
              </a:solidFill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F1FA99-4F53-85CC-D50C-CD182DA7E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45" y="3316288"/>
            <a:ext cx="3293758" cy="2931502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71F9EE1-D311-1763-A20E-A44995596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121" y="3038069"/>
            <a:ext cx="536293" cy="106989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EA586F9-42B5-D60D-DB17-3D858CCAC57C}"/>
              </a:ext>
            </a:extLst>
          </p:cNvPr>
          <p:cNvGrpSpPr/>
          <p:nvPr/>
        </p:nvGrpSpPr>
        <p:grpSpPr>
          <a:xfrm>
            <a:off x="8614262" y="1144588"/>
            <a:ext cx="2943225" cy="2171700"/>
            <a:chOff x="8614262" y="1144588"/>
            <a:chExt cx="2943225" cy="21717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084A991-8E94-66B3-C3AB-A8E8B36C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14262" y="1144588"/>
              <a:ext cx="2943225" cy="21717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375CA7-3DD7-609E-5054-BD2C2CD16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0508" y="1616732"/>
              <a:ext cx="1658078" cy="115679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9A1862-4455-0F16-89AC-BD8E74AB29FD}"/>
                </a:ext>
              </a:extLst>
            </p:cNvPr>
            <p:cNvSpPr txBox="1"/>
            <p:nvPr/>
          </p:nvSpPr>
          <p:spPr>
            <a:xfrm>
              <a:off x="9173627" y="2696658"/>
              <a:ext cx="199183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32 to 128 zone control panel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641FCF-E097-1EDD-136A-DEE9D7ECA46D}"/>
                </a:ext>
              </a:extLst>
            </p:cNvPr>
            <p:cNvSpPr txBox="1"/>
            <p:nvPr/>
          </p:nvSpPr>
          <p:spPr>
            <a:xfrm>
              <a:off x="8757476" y="2942879"/>
              <a:ext cx="266711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           (HS3032 / HS3128 / HS3248)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25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Comprehensive Solutions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9AA2F59-EAB3-92CA-8A8E-731F3AEFF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3A70530-4904-A64F-F85E-109AFB049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264150"/>
              </p:ext>
            </p:extLst>
          </p:nvPr>
        </p:nvGraphicFramePr>
        <p:xfrm>
          <a:off x="551384" y="1196752"/>
          <a:ext cx="11089232" cy="5114410"/>
        </p:xfrm>
        <a:graphic>
          <a:graphicData uri="http://schemas.openxmlformats.org/drawingml/2006/table">
            <a:tbl>
              <a:tblPr firstRow="1" firstCol="1" bandRow="1"/>
              <a:tblGrid>
                <a:gridCol w="1551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416583004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26695677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4189563667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916646158"/>
                    </a:ext>
                  </a:extLst>
                </a:gridCol>
              </a:tblGrid>
              <a:tr h="2811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 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DSC NEO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</a:rPr>
                        <a:t>PM</a:t>
                      </a:r>
                      <a:r>
                        <a:rPr lang="en-US" sz="1100" kern="1200" baseline="0" dirty="0">
                          <a:effectLst/>
                        </a:rPr>
                        <a:t> </a:t>
                      </a:r>
                      <a:r>
                        <a:rPr lang="en-US" sz="1100" kern="1200" dirty="0">
                          <a:effectLst/>
                        </a:rPr>
                        <a:t>30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3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kern="1200" dirty="0">
                          <a:effectLst/>
                        </a:rPr>
                        <a:t>PM</a:t>
                      </a:r>
                      <a:r>
                        <a:rPr lang="en-US" sz="1100" kern="1200" baseline="0" dirty="0">
                          <a:effectLst/>
                        </a:rPr>
                        <a:t> </a:t>
                      </a:r>
                      <a:r>
                        <a:rPr lang="en-US" sz="1100" kern="1200" dirty="0">
                          <a:effectLst/>
                        </a:rPr>
                        <a:t>360R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3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38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DSC PRO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3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3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1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2016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2032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2064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2128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3032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3128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 3248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224717"/>
                  </a:ext>
                </a:extLst>
              </a:tr>
              <a:tr h="2332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EN50131 certificate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PCB wired zones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Wireless zones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zones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PGM outputs on mainboard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200" kern="1200" dirty="0"/>
                        <a:t>PGM 1 = 50mA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kern="1200" dirty="0"/>
                        <a:t>PGM 2 = 300mA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200" kern="1200" dirty="0"/>
                        <a:t>PGM 1 = 50mA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kern="1200" dirty="0"/>
                        <a:t>PGM 2 = 300mA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100" kern="1200" dirty="0"/>
                        <a:t>PGM 1,3,4 = 50mA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kern="1200" dirty="0"/>
                        <a:t>PGM 2 = 300mA</a:t>
                      </a:r>
                      <a:endParaRPr lang="en-CA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100" kern="1200" dirty="0"/>
                        <a:t>PGM 1,3,4 = 50mA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kern="1200" dirty="0"/>
                        <a:t>PGM 2 = 300mA</a:t>
                      </a:r>
                      <a:endParaRPr lang="en-CA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1,4 = 100mA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2,3 = 300mA</a:t>
                      </a:r>
                      <a:endParaRPr lang="en-CA" sz="11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1,4 = 100mA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2,3 = 300mA</a:t>
                      </a:r>
                      <a:endParaRPr lang="en-CA" sz="11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1,4 = 100mA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0" kern="1200" dirty="0">
                          <a:solidFill>
                            <a:srgbClr val="FF0000"/>
                          </a:solidFill>
                        </a:rPr>
                        <a:t>PGM 2,3 = 300mA</a:t>
                      </a:r>
                      <a:endParaRPr lang="en-CA" sz="11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4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PGM total outputs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16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4 x 500mA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32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4 x 500mA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64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12 x 500mA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128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/>
                        <a:t>16 x 500mA</a:t>
                      </a:r>
                      <a:endParaRPr lang="en-CA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x 500mA</a:t>
                      </a:r>
                      <a:endParaRPr lang="en-CA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 x 2A relay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128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x 500mA</a:t>
                      </a:r>
                      <a:endParaRPr lang="en-CA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23 x 2A relay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128 x 50mA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x 500mA</a:t>
                      </a:r>
                      <a:endParaRPr lang="en-CA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32 x 2A relay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Partitions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effectLst/>
                        </a:rPr>
                        <a:t>2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Event Buffer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effectLst/>
                        </a:rPr>
                        <a:t>500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500+2000+100+ 100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1000+2000+100+ 100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1000+2000+100+ 100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Keypads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User Codes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Wireless sirens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6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Wireless repeaters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1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LTE  Cellular &amp; IP Ethernet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Wired Corbus length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4200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4200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4200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100" kern="1200" dirty="0">
                          <a:effectLst/>
                          <a:latin typeface="+mn-lt"/>
                        </a:rPr>
                        <a:t>PSTN communicator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Receivers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710690" algn="l"/>
                        </a:tabLs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Encrypted communications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10690" algn="l"/>
                        </a:tabLst>
                        <a:defRPr/>
                      </a:pPr>
                      <a:r>
                        <a:rPr lang="pl-PL" sz="1200" dirty="0">
                          <a:solidFill>
                            <a:srgbClr val="00B050"/>
                          </a:solidFill>
                          <a:latin typeface="Wingdings 2" panose="05020102010507070707" pitchFamily="18" charset="2"/>
                        </a:rPr>
                        <a:t>P</a:t>
                      </a:r>
                      <a:endParaRPr lang="en-US" sz="1200" dirty="0">
                        <a:solidFill>
                          <a:srgbClr val="FF0000"/>
                        </a:solidFill>
                        <a:latin typeface="Wingdings 2" panose="05020102010507070707" pitchFamily="18" charset="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8E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262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HSM2108.jpg">
            <a:extLst>
              <a:ext uri="{FF2B5EF4-FFF2-40B4-BE49-F238E27FC236}">
                <a16:creationId xmlns:a16="http://schemas.microsoft.com/office/drawing/2014/main" id="{B4EAA72E-B5F3-F69D-161F-EE6B16341F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2171" y="3844758"/>
            <a:ext cx="1911668" cy="1032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NEO / PRO wired detection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F6B8F-B328-637C-1CAF-52C7FEDA9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95" y="3826577"/>
            <a:ext cx="1443576" cy="19591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E060A-0655-DBBB-6ED9-1CD6D8CFE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50" y="2147297"/>
            <a:ext cx="4417986" cy="412109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9069B43-0543-D147-77E1-B9CA30CBCDC4}"/>
              </a:ext>
            </a:extLst>
          </p:cNvPr>
          <p:cNvSpPr txBox="1">
            <a:spLocks/>
          </p:cNvSpPr>
          <p:nvPr/>
        </p:nvSpPr>
        <p:spPr>
          <a:xfrm>
            <a:off x="442922" y="1168888"/>
            <a:ext cx="11305627" cy="511375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You can install a fully wired system !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4F030C-95E4-AB01-B9E3-DF1922E35B9A}"/>
              </a:ext>
            </a:extLst>
          </p:cNvPr>
          <p:cNvCxnSpPr>
            <a:cxnSpLocks/>
          </p:cNvCxnSpPr>
          <p:nvPr/>
        </p:nvCxnSpPr>
        <p:spPr>
          <a:xfrm>
            <a:off x="3821986" y="4027469"/>
            <a:ext cx="0" cy="49829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3D123E-5D2E-8AD6-0443-520AC38CB24E}"/>
              </a:ext>
            </a:extLst>
          </p:cNvPr>
          <p:cNvCxnSpPr>
            <a:cxnSpLocks/>
          </p:cNvCxnSpPr>
          <p:nvPr/>
        </p:nvCxnSpPr>
        <p:spPr>
          <a:xfrm>
            <a:off x="3821986" y="4525765"/>
            <a:ext cx="222949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2A38B9-BFB5-D1CC-D87A-1E2E4A0C86B0}"/>
              </a:ext>
            </a:extLst>
          </p:cNvPr>
          <p:cNvCxnSpPr>
            <a:cxnSpLocks/>
          </p:cNvCxnSpPr>
          <p:nvPr/>
        </p:nvCxnSpPr>
        <p:spPr>
          <a:xfrm>
            <a:off x="7508696" y="4525765"/>
            <a:ext cx="10394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B2A764-0411-BA15-9EA7-5FF571789B3F}"/>
              </a:ext>
            </a:extLst>
          </p:cNvPr>
          <p:cNvGrpSpPr/>
          <p:nvPr/>
        </p:nvGrpSpPr>
        <p:grpSpPr>
          <a:xfrm>
            <a:off x="5424755" y="1544869"/>
            <a:ext cx="2223736" cy="691274"/>
            <a:chOff x="5928189" y="1945562"/>
            <a:chExt cx="2223736" cy="691274"/>
          </a:xfrm>
        </p:grpSpPr>
        <p:sp>
          <p:nvSpPr>
            <p:cNvPr id="14" name="Speech Bubble: Rectangle with Corners Rounded 13">
              <a:extLst>
                <a:ext uri="{FF2B5EF4-FFF2-40B4-BE49-F238E27FC236}">
                  <a16:creationId xmlns:a16="http://schemas.microsoft.com/office/drawing/2014/main" id="{ACEF457B-1692-BCC6-733C-51B595080FE9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106027"/>
                <a:gd name="adj2" fmla="val 19903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03DF62-46FC-2F81-44C4-6CF08BACCBC7}"/>
                </a:ext>
              </a:extLst>
            </p:cNvPr>
            <p:cNvSpPr txBox="1"/>
            <p:nvPr/>
          </p:nvSpPr>
          <p:spPr>
            <a:xfrm>
              <a:off x="6235454" y="1976055"/>
              <a:ext cx="191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NEO or PRO mainboard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6228E7-FE43-FE81-B0B7-4E809F0A7743}"/>
              </a:ext>
            </a:extLst>
          </p:cNvPr>
          <p:cNvGrpSpPr/>
          <p:nvPr/>
        </p:nvGrpSpPr>
        <p:grpSpPr>
          <a:xfrm>
            <a:off x="7537920" y="1821095"/>
            <a:ext cx="1378450" cy="691274"/>
            <a:chOff x="5928189" y="1945562"/>
            <a:chExt cx="1921267" cy="691274"/>
          </a:xfrm>
        </p:grpSpPr>
        <p:sp>
          <p:nvSpPr>
            <p:cNvPr id="17" name="Speech Bubble: Rectangle with Corners Rounded 16">
              <a:extLst>
                <a:ext uri="{FF2B5EF4-FFF2-40B4-BE49-F238E27FC236}">
                  <a16:creationId xmlns:a16="http://schemas.microsoft.com/office/drawing/2014/main" id="{334C1356-314F-237C-FF56-E26185A887EA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84637"/>
                <a:gd name="adj2" fmla="val 28672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8AB51F-3D21-7BF1-5F5B-BF07ABBC36E9}"/>
                </a:ext>
              </a:extLst>
            </p:cNvPr>
            <p:cNvSpPr txBox="1"/>
            <p:nvPr/>
          </p:nvSpPr>
          <p:spPr>
            <a:xfrm>
              <a:off x="6298059" y="2095182"/>
              <a:ext cx="1335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keypad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984B3E-499E-1DD0-5D99-47E087A78297}"/>
              </a:ext>
            </a:extLst>
          </p:cNvPr>
          <p:cNvGrpSpPr/>
          <p:nvPr/>
        </p:nvGrpSpPr>
        <p:grpSpPr>
          <a:xfrm>
            <a:off x="9113064" y="2356298"/>
            <a:ext cx="1787817" cy="691274"/>
            <a:chOff x="5928189" y="1945562"/>
            <a:chExt cx="1921267" cy="691274"/>
          </a:xfrm>
        </p:grpSpPr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C09FB4E3-8897-CCEB-505B-B65AE68FABD6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42898"/>
                <a:gd name="adj2" fmla="val 191603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723FD42-7835-E357-B4ED-BA2E424ADEC5}"/>
                </a:ext>
              </a:extLst>
            </p:cNvPr>
            <p:cNvSpPr txBox="1"/>
            <p:nvPr/>
          </p:nvSpPr>
          <p:spPr>
            <a:xfrm>
              <a:off x="6221374" y="1965157"/>
              <a:ext cx="1628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wired zone module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560338F-FD6F-D3EB-6A83-355A4B6959FE}"/>
              </a:ext>
            </a:extLst>
          </p:cNvPr>
          <p:cNvCxnSpPr/>
          <p:nvPr/>
        </p:nvCxnSpPr>
        <p:spPr>
          <a:xfrm>
            <a:off x="9616611" y="4602822"/>
            <a:ext cx="0" cy="4006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880E7B-C1C7-E12A-0763-8FC244F7847C}"/>
              </a:ext>
            </a:extLst>
          </p:cNvPr>
          <p:cNvCxnSpPr/>
          <p:nvPr/>
        </p:nvCxnSpPr>
        <p:spPr>
          <a:xfrm>
            <a:off x="9616611" y="5003514"/>
            <a:ext cx="139887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3111119-9677-7531-4E8B-F7D66ACAABEC}"/>
              </a:ext>
            </a:extLst>
          </p:cNvPr>
          <p:cNvCxnSpPr/>
          <p:nvPr/>
        </p:nvCxnSpPr>
        <p:spPr>
          <a:xfrm>
            <a:off x="11015483" y="4602822"/>
            <a:ext cx="0" cy="4006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77AED6-2DBB-3969-C5D9-311D3CDABA79}"/>
              </a:ext>
            </a:extLst>
          </p:cNvPr>
          <p:cNvGrpSpPr/>
          <p:nvPr/>
        </p:nvGrpSpPr>
        <p:grpSpPr>
          <a:xfrm>
            <a:off x="5586806" y="5922757"/>
            <a:ext cx="1378450" cy="691274"/>
            <a:chOff x="5928189" y="1945562"/>
            <a:chExt cx="1921267" cy="691274"/>
          </a:xfrm>
        </p:grpSpPr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489B678E-48A0-7A30-4250-2A0C43D85D86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77184"/>
                <a:gd name="adj2" fmla="val -246845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34FCFD-1234-E6BC-1ACF-9FEC34EB11BA}"/>
                </a:ext>
              </a:extLst>
            </p:cNvPr>
            <p:cNvSpPr txBox="1"/>
            <p:nvPr/>
          </p:nvSpPr>
          <p:spPr>
            <a:xfrm>
              <a:off x="6170440" y="2106533"/>
              <a:ext cx="167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err="1"/>
                <a:t>CORBus</a:t>
              </a:r>
              <a:endParaRPr lang="en-US"/>
            </a:p>
          </p:txBody>
        </p:sp>
      </p:grpSp>
      <p:pic>
        <p:nvPicPr>
          <p:cNvPr id="31" name="Picture 2" descr="DSC LC-200 PIR Motion Detector with Pet ...">
            <a:extLst>
              <a:ext uri="{FF2B5EF4-FFF2-40B4-BE49-F238E27FC236}">
                <a16:creationId xmlns:a16="http://schemas.microsoft.com/office/drawing/2014/main" id="{10F99AC6-21F2-BB89-0411-334F63648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669" y="3557766"/>
            <a:ext cx="1173627" cy="117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53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NEO / PRO wireless detection structure var.1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2" descr="C:\Users\mpolak\AppData\Local\Temp\$$_8FA5\Tower-30.jpg">
            <a:extLst>
              <a:ext uri="{FF2B5EF4-FFF2-40B4-BE49-F238E27FC236}">
                <a16:creationId xmlns:a16="http://schemas.microsoft.com/office/drawing/2014/main" id="{CF12835E-2F1B-69AC-8BEA-35B8261CE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988" y="3022643"/>
            <a:ext cx="1096637" cy="14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FF90B1-2B08-61AA-0B96-D1641D06D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953" y="3674168"/>
            <a:ext cx="1599710" cy="154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012E9C-A673-4F3E-165E-2615B92954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95" y="3826577"/>
            <a:ext cx="1443576" cy="1959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2945AE-5E0D-E862-D6BF-57FC53395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450" y="2147297"/>
            <a:ext cx="4417986" cy="4121097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3E768C2-C4E2-0996-AF34-D44D3D15A29C}"/>
              </a:ext>
            </a:extLst>
          </p:cNvPr>
          <p:cNvSpPr txBox="1">
            <a:spLocks/>
          </p:cNvSpPr>
          <p:nvPr/>
        </p:nvSpPr>
        <p:spPr>
          <a:xfrm>
            <a:off x="442922" y="1168888"/>
            <a:ext cx="11305627" cy="511375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You can install a fully wireless system 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7DAB56-1936-CA5A-7582-80E08D0C72F6}"/>
              </a:ext>
            </a:extLst>
          </p:cNvPr>
          <p:cNvCxnSpPr>
            <a:cxnSpLocks/>
          </p:cNvCxnSpPr>
          <p:nvPr/>
        </p:nvCxnSpPr>
        <p:spPr>
          <a:xfrm>
            <a:off x="3821986" y="4027469"/>
            <a:ext cx="0" cy="49829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5F1D3E-C809-F9AE-C0BD-A23814AB93D1}"/>
              </a:ext>
            </a:extLst>
          </p:cNvPr>
          <p:cNvCxnSpPr>
            <a:cxnSpLocks/>
          </p:cNvCxnSpPr>
          <p:nvPr/>
        </p:nvCxnSpPr>
        <p:spPr>
          <a:xfrm>
            <a:off x="3821986" y="4525765"/>
            <a:ext cx="222949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A64298-062A-2D81-A1DD-DBC365BD4A0D}"/>
              </a:ext>
            </a:extLst>
          </p:cNvPr>
          <p:cNvCxnSpPr>
            <a:cxnSpLocks/>
          </p:cNvCxnSpPr>
          <p:nvPr/>
        </p:nvCxnSpPr>
        <p:spPr>
          <a:xfrm>
            <a:off x="7508696" y="4525765"/>
            <a:ext cx="10394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883C05-03CD-E817-000A-B52F5981A169}"/>
              </a:ext>
            </a:extLst>
          </p:cNvPr>
          <p:cNvGrpSpPr/>
          <p:nvPr/>
        </p:nvGrpSpPr>
        <p:grpSpPr>
          <a:xfrm>
            <a:off x="7537920" y="1821095"/>
            <a:ext cx="1378450" cy="691274"/>
            <a:chOff x="5928189" y="1945562"/>
            <a:chExt cx="1921267" cy="691274"/>
          </a:xfrm>
        </p:grpSpPr>
        <p:sp>
          <p:nvSpPr>
            <p:cNvPr id="15" name="Speech Bubble: Rectangle with Corners Rounded 14">
              <a:extLst>
                <a:ext uri="{FF2B5EF4-FFF2-40B4-BE49-F238E27FC236}">
                  <a16:creationId xmlns:a16="http://schemas.microsoft.com/office/drawing/2014/main" id="{793FE82A-70FF-57F4-A7E8-2D4B39E7A4F3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84637"/>
                <a:gd name="adj2" fmla="val 28672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19FA9C-8EF8-C944-0869-65BA624E051B}"/>
                </a:ext>
              </a:extLst>
            </p:cNvPr>
            <p:cNvSpPr txBox="1"/>
            <p:nvPr/>
          </p:nvSpPr>
          <p:spPr>
            <a:xfrm>
              <a:off x="6298059" y="2095182"/>
              <a:ext cx="1335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keypad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7A71CC2-64D2-D86F-9DB7-96D6D19F2E8A}"/>
              </a:ext>
            </a:extLst>
          </p:cNvPr>
          <p:cNvGrpSpPr/>
          <p:nvPr/>
        </p:nvGrpSpPr>
        <p:grpSpPr>
          <a:xfrm>
            <a:off x="9113064" y="2356298"/>
            <a:ext cx="1787817" cy="691274"/>
            <a:chOff x="5928189" y="1945562"/>
            <a:chExt cx="1921267" cy="691274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AF2D33A3-DD81-8D6A-FEFC-434846D8D29A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42898"/>
                <a:gd name="adj2" fmla="val 191603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DB36DC-1ADB-9C38-204E-B6212A194CFB}"/>
                </a:ext>
              </a:extLst>
            </p:cNvPr>
            <p:cNvSpPr txBox="1"/>
            <p:nvPr/>
          </p:nvSpPr>
          <p:spPr>
            <a:xfrm>
              <a:off x="6182255" y="1966592"/>
              <a:ext cx="14955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err="1"/>
                <a:t>PowerG</a:t>
              </a:r>
              <a:r>
                <a:rPr lang="en-US"/>
                <a:t> transceiver</a:t>
              </a:r>
            </a:p>
          </p:txBody>
        </p:sp>
      </p:grpSp>
      <p:pic>
        <p:nvPicPr>
          <p:cNvPr id="20" name="Graphic 19" descr="Wireless with solid fill">
            <a:extLst>
              <a:ext uri="{FF2B5EF4-FFF2-40B4-BE49-F238E27FC236}">
                <a16:creationId xmlns:a16="http://schemas.microsoft.com/office/drawing/2014/main" id="{0E89C53E-C280-0F8E-6047-0A220AE7D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9736879" y="3599051"/>
            <a:ext cx="1545336" cy="154533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0B05986-90EC-4290-F763-2E0139B0CEE7}"/>
              </a:ext>
            </a:extLst>
          </p:cNvPr>
          <p:cNvGrpSpPr/>
          <p:nvPr/>
        </p:nvGrpSpPr>
        <p:grpSpPr>
          <a:xfrm>
            <a:off x="5424755" y="1544869"/>
            <a:ext cx="2181841" cy="691274"/>
            <a:chOff x="5928189" y="1945562"/>
            <a:chExt cx="2181841" cy="691274"/>
          </a:xfrm>
        </p:grpSpPr>
        <p:sp>
          <p:nvSpPr>
            <p:cNvPr id="22" name="Speech Bubble: Rectangle with Corners Rounded 21">
              <a:extLst>
                <a:ext uri="{FF2B5EF4-FFF2-40B4-BE49-F238E27FC236}">
                  <a16:creationId xmlns:a16="http://schemas.microsoft.com/office/drawing/2014/main" id="{F318E58B-54C4-F020-E643-73A96D00FBB4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106027"/>
                <a:gd name="adj2" fmla="val 19903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39E388-636F-4241-C57E-173599E3C826}"/>
                </a:ext>
              </a:extLst>
            </p:cNvPr>
            <p:cNvSpPr txBox="1"/>
            <p:nvPr/>
          </p:nvSpPr>
          <p:spPr>
            <a:xfrm>
              <a:off x="6193559" y="1990505"/>
              <a:ext cx="191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NEO or PRO mainboard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3D2825-64FA-7365-858B-CE412EC26550}"/>
              </a:ext>
            </a:extLst>
          </p:cNvPr>
          <p:cNvGrpSpPr/>
          <p:nvPr/>
        </p:nvGrpSpPr>
        <p:grpSpPr>
          <a:xfrm>
            <a:off x="5586806" y="5922757"/>
            <a:ext cx="1378450" cy="691274"/>
            <a:chOff x="5928189" y="1945562"/>
            <a:chExt cx="1921267" cy="691274"/>
          </a:xfrm>
        </p:grpSpPr>
        <p:sp>
          <p:nvSpPr>
            <p:cNvPr id="25" name="Speech Bubble: Rectangle with Corners Rounded 24">
              <a:extLst>
                <a:ext uri="{FF2B5EF4-FFF2-40B4-BE49-F238E27FC236}">
                  <a16:creationId xmlns:a16="http://schemas.microsoft.com/office/drawing/2014/main" id="{A4275DDC-DF93-7D68-043A-9E2BE94FEB93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77184"/>
                <a:gd name="adj2" fmla="val -246845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596F8A-9612-3EF0-9D4E-738BA59320B5}"/>
                </a:ext>
              </a:extLst>
            </p:cNvPr>
            <p:cNvSpPr txBox="1"/>
            <p:nvPr/>
          </p:nvSpPr>
          <p:spPr>
            <a:xfrm>
              <a:off x="6170440" y="2106533"/>
              <a:ext cx="167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err="1"/>
                <a:t>CORBus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31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NEO / PRO wireless detection structure var.2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28" name="Picture 2" descr="C:\Users\mpolak\AppData\Local\Temp\$$_8FA5\Tower-30.jpg">
            <a:extLst>
              <a:ext uri="{FF2B5EF4-FFF2-40B4-BE49-F238E27FC236}">
                <a16:creationId xmlns:a16="http://schemas.microsoft.com/office/drawing/2014/main" id="{C852D4E1-D3C1-384A-471D-72212271A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977" y="2992338"/>
            <a:ext cx="1096637" cy="14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32612E5-74F2-06F9-12F3-822FDD08F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95" y="3826577"/>
            <a:ext cx="1443576" cy="195913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F4BD42-8B3C-4A24-A4CD-B8216E4884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50" y="2147297"/>
            <a:ext cx="4417986" cy="4121097"/>
          </a:xfrm>
          <a:prstGeom prst="rect">
            <a:avLst/>
          </a:prstGeom>
        </p:spPr>
      </p:pic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37AE8EA8-D4EA-E7C4-7CD2-B12AE42A3371}"/>
              </a:ext>
            </a:extLst>
          </p:cNvPr>
          <p:cNvSpPr txBox="1">
            <a:spLocks/>
          </p:cNvSpPr>
          <p:nvPr/>
        </p:nvSpPr>
        <p:spPr>
          <a:xfrm>
            <a:off x="442922" y="1168888"/>
            <a:ext cx="11305627" cy="511375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You can install a fully wireless system !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0303D7-0C02-D650-C6FC-BFDBE6CD1F06}"/>
              </a:ext>
            </a:extLst>
          </p:cNvPr>
          <p:cNvCxnSpPr>
            <a:cxnSpLocks/>
          </p:cNvCxnSpPr>
          <p:nvPr/>
        </p:nvCxnSpPr>
        <p:spPr>
          <a:xfrm>
            <a:off x="3821986" y="4027469"/>
            <a:ext cx="0" cy="49829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B796012-697C-0644-21D0-9EE708F05E42}"/>
              </a:ext>
            </a:extLst>
          </p:cNvPr>
          <p:cNvCxnSpPr>
            <a:cxnSpLocks/>
          </p:cNvCxnSpPr>
          <p:nvPr/>
        </p:nvCxnSpPr>
        <p:spPr>
          <a:xfrm>
            <a:off x="3821986" y="4525765"/>
            <a:ext cx="222949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A1C9FFD-F630-94F2-B60B-8BECE4730D9A}"/>
              </a:ext>
            </a:extLst>
          </p:cNvPr>
          <p:cNvGrpSpPr/>
          <p:nvPr/>
        </p:nvGrpSpPr>
        <p:grpSpPr>
          <a:xfrm>
            <a:off x="7815612" y="1534593"/>
            <a:ext cx="1921267" cy="1092040"/>
            <a:chOff x="7931361" y="2143555"/>
            <a:chExt cx="1921267" cy="1092040"/>
          </a:xfrm>
        </p:grpSpPr>
        <p:sp>
          <p:nvSpPr>
            <p:cNvPr id="35" name="Speech Bubble: Rectangle with Corners Rounded 34">
              <a:extLst>
                <a:ext uri="{FF2B5EF4-FFF2-40B4-BE49-F238E27FC236}">
                  <a16:creationId xmlns:a16="http://schemas.microsoft.com/office/drawing/2014/main" id="{CFC1ECB7-8E15-E1CF-7FE0-1C4CC2E6CD7E}"/>
                </a:ext>
              </a:extLst>
            </p:cNvPr>
            <p:cNvSpPr/>
            <p:nvPr/>
          </p:nvSpPr>
          <p:spPr>
            <a:xfrm>
              <a:off x="7931361" y="2143555"/>
              <a:ext cx="1921267" cy="1092040"/>
            </a:xfrm>
            <a:prstGeom prst="wedgeRoundRectCallout">
              <a:avLst>
                <a:gd name="adj1" fmla="val -75011"/>
                <a:gd name="adj2" fmla="val 192642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20BF44-C07C-9989-71BB-DFEBC5EF4A37}"/>
                </a:ext>
              </a:extLst>
            </p:cNvPr>
            <p:cNvSpPr txBox="1"/>
            <p:nvPr/>
          </p:nvSpPr>
          <p:spPr>
            <a:xfrm>
              <a:off x="8233589" y="2227910"/>
              <a:ext cx="15467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Keypad with </a:t>
              </a:r>
              <a:r>
                <a:rPr lang="en-US" err="1"/>
                <a:t>PowerG</a:t>
              </a:r>
              <a:r>
                <a:rPr lang="en-US"/>
                <a:t> transceiver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B6740B-B7FD-ED51-19C4-C40C7BF92975}"/>
              </a:ext>
            </a:extLst>
          </p:cNvPr>
          <p:cNvGrpSpPr/>
          <p:nvPr/>
        </p:nvGrpSpPr>
        <p:grpSpPr>
          <a:xfrm>
            <a:off x="5586806" y="5922757"/>
            <a:ext cx="1378450" cy="691274"/>
            <a:chOff x="5928189" y="1945562"/>
            <a:chExt cx="1921267" cy="691274"/>
          </a:xfrm>
        </p:grpSpPr>
        <p:sp>
          <p:nvSpPr>
            <p:cNvPr id="38" name="Speech Bubble: Rectangle with Corners Rounded 37">
              <a:extLst>
                <a:ext uri="{FF2B5EF4-FFF2-40B4-BE49-F238E27FC236}">
                  <a16:creationId xmlns:a16="http://schemas.microsoft.com/office/drawing/2014/main" id="{52E3BC2A-6B9E-6EFF-9848-A74E3C38D5DF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77184"/>
                <a:gd name="adj2" fmla="val -246845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F89DAD7-58A7-B43F-A962-DCD94CAC0F6A}"/>
                </a:ext>
              </a:extLst>
            </p:cNvPr>
            <p:cNvSpPr txBox="1"/>
            <p:nvPr/>
          </p:nvSpPr>
          <p:spPr>
            <a:xfrm>
              <a:off x="6170440" y="2106533"/>
              <a:ext cx="167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err="1"/>
                <a:t>CORBus</a:t>
              </a:r>
              <a:endParaRPr lang="en-US"/>
            </a:p>
          </p:txBody>
        </p:sp>
      </p:grpSp>
      <p:pic>
        <p:nvPicPr>
          <p:cNvPr id="40" name="Graphic 39" descr="Wireless with solid fill">
            <a:extLst>
              <a:ext uri="{FF2B5EF4-FFF2-40B4-BE49-F238E27FC236}">
                <a16:creationId xmlns:a16="http://schemas.microsoft.com/office/drawing/2014/main" id="{91DF674C-C08F-7A44-F2D2-0C5F3515A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815612" y="3599051"/>
            <a:ext cx="1545336" cy="154533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E829081B-3894-51EC-7D70-B00A91B59874}"/>
              </a:ext>
            </a:extLst>
          </p:cNvPr>
          <p:cNvGrpSpPr/>
          <p:nvPr/>
        </p:nvGrpSpPr>
        <p:grpSpPr>
          <a:xfrm>
            <a:off x="5424755" y="1544869"/>
            <a:ext cx="2223495" cy="691274"/>
            <a:chOff x="5928189" y="1945562"/>
            <a:chExt cx="2223495" cy="691274"/>
          </a:xfrm>
        </p:grpSpPr>
        <p:sp>
          <p:nvSpPr>
            <p:cNvPr id="42" name="Speech Bubble: Rectangle with Corners Rounded 41">
              <a:extLst>
                <a:ext uri="{FF2B5EF4-FFF2-40B4-BE49-F238E27FC236}">
                  <a16:creationId xmlns:a16="http://schemas.microsoft.com/office/drawing/2014/main" id="{2A67757F-B728-3F96-FA76-C30A09986BD1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106027"/>
                <a:gd name="adj2" fmla="val 19903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458DAC4-0EE2-3773-20A4-3B40CDC4F156}"/>
                </a:ext>
              </a:extLst>
            </p:cNvPr>
            <p:cNvSpPr txBox="1"/>
            <p:nvPr/>
          </p:nvSpPr>
          <p:spPr>
            <a:xfrm>
              <a:off x="6235213" y="1982773"/>
              <a:ext cx="191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NEO or PRO mainboard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70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SM2108.jpg">
            <a:extLst>
              <a:ext uri="{FF2B5EF4-FFF2-40B4-BE49-F238E27FC236}">
                <a16:creationId xmlns:a16="http://schemas.microsoft.com/office/drawing/2014/main" id="{825EF8C5-E559-9E3F-3151-A269DC2767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2171" y="3844758"/>
            <a:ext cx="1911668" cy="1032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NEO / PRO hybrid detection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BFD18A-3F10-D57B-81E3-C9D8D107B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95" y="3826577"/>
            <a:ext cx="1443576" cy="19591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DCAB0A-0C05-7107-4855-27D34BA3D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50" y="2147297"/>
            <a:ext cx="4417986" cy="412109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A9576D9-F9C5-189B-A115-C4DBEA64D399}"/>
              </a:ext>
            </a:extLst>
          </p:cNvPr>
          <p:cNvSpPr txBox="1">
            <a:spLocks/>
          </p:cNvSpPr>
          <p:nvPr/>
        </p:nvSpPr>
        <p:spPr>
          <a:xfrm>
            <a:off x="442922" y="1168888"/>
            <a:ext cx="11305627" cy="511375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You can install a hybrid system: any combination of wired and wireless !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7D7BA7-CC10-4808-FCBC-402F4BC40B7C}"/>
              </a:ext>
            </a:extLst>
          </p:cNvPr>
          <p:cNvCxnSpPr>
            <a:cxnSpLocks/>
          </p:cNvCxnSpPr>
          <p:nvPr/>
        </p:nvCxnSpPr>
        <p:spPr>
          <a:xfrm>
            <a:off x="3821986" y="4027469"/>
            <a:ext cx="0" cy="49829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E876DB-408F-98CB-82C3-0F4F9E69255D}"/>
              </a:ext>
            </a:extLst>
          </p:cNvPr>
          <p:cNvCxnSpPr>
            <a:cxnSpLocks/>
          </p:cNvCxnSpPr>
          <p:nvPr/>
        </p:nvCxnSpPr>
        <p:spPr>
          <a:xfrm>
            <a:off x="3821986" y="4525765"/>
            <a:ext cx="222949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1121F-1B1F-80D7-D572-5E08DAF57E73}"/>
              </a:ext>
            </a:extLst>
          </p:cNvPr>
          <p:cNvCxnSpPr>
            <a:cxnSpLocks/>
          </p:cNvCxnSpPr>
          <p:nvPr/>
        </p:nvCxnSpPr>
        <p:spPr>
          <a:xfrm>
            <a:off x="7508696" y="4525765"/>
            <a:ext cx="10394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EB752F-5F58-555C-2B56-05DC6FA4E842}"/>
              </a:ext>
            </a:extLst>
          </p:cNvPr>
          <p:cNvCxnSpPr/>
          <p:nvPr/>
        </p:nvCxnSpPr>
        <p:spPr>
          <a:xfrm>
            <a:off x="9616611" y="4602822"/>
            <a:ext cx="0" cy="4006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AA55EB-A48D-0624-58AB-9EB0195D8399}"/>
              </a:ext>
            </a:extLst>
          </p:cNvPr>
          <p:cNvCxnSpPr/>
          <p:nvPr/>
        </p:nvCxnSpPr>
        <p:spPr>
          <a:xfrm>
            <a:off x="9616611" y="5003514"/>
            <a:ext cx="139887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285D5E-A1C5-BE14-3E8C-FE079EB8A0F1}"/>
              </a:ext>
            </a:extLst>
          </p:cNvPr>
          <p:cNvCxnSpPr/>
          <p:nvPr/>
        </p:nvCxnSpPr>
        <p:spPr>
          <a:xfrm>
            <a:off x="11015483" y="4602822"/>
            <a:ext cx="0" cy="4006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8AC430-C471-0D6B-3CFC-9023B860C949}"/>
              </a:ext>
            </a:extLst>
          </p:cNvPr>
          <p:cNvGrpSpPr/>
          <p:nvPr/>
        </p:nvGrpSpPr>
        <p:grpSpPr>
          <a:xfrm>
            <a:off x="6549064" y="2417199"/>
            <a:ext cx="1921267" cy="1092040"/>
            <a:chOff x="7931361" y="2143555"/>
            <a:chExt cx="1921267" cy="1092040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E559208D-DDFF-4DAF-EB86-BC1553B2F728}"/>
                </a:ext>
              </a:extLst>
            </p:cNvPr>
            <p:cNvSpPr/>
            <p:nvPr/>
          </p:nvSpPr>
          <p:spPr>
            <a:xfrm>
              <a:off x="7931361" y="2143555"/>
              <a:ext cx="1921267" cy="1092040"/>
            </a:xfrm>
            <a:prstGeom prst="wedgeRoundRectCallout">
              <a:avLst>
                <a:gd name="adj1" fmla="val -8700"/>
                <a:gd name="adj2" fmla="val 105145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D9759B-E2A5-B96D-5804-028B0AFDDC94}"/>
                </a:ext>
              </a:extLst>
            </p:cNvPr>
            <p:cNvSpPr txBox="1"/>
            <p:nvPr/>
          </p:nvSpPr>
          <p:spPr>
            <a:xfrm>
              <a:off x="8233589" y="2227910"/>
              <a:ext cx="15467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Keypad with </a:t>
              </a:r>
              <a:r>
                <a:rPr lang="en-US" err="1"/>
                <a:t>PowerG</a:t>
              </a:r>
              <a:r>
                <a:rPr lang="en-US"/>
                <a:t> transceiver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4F66B4-B5A2-EA81-F18F-11248A26DD3C}"/>
              </a:ext>
            </a:extLst>
          </p:cNvPr>
          <p:cNvGrpSpPr/>
          <p:nvPr/>
        </p:nvGrpSpPr>
        <p:grpSpPr>
          <a:xfrm>
            <a:off x="5586806" y="5922757"/>
            <a:ext cx="1378450" cy="691274"/>
            <a:chOff x="5928189" y="1945562"/>
            <a:chExt cx="1921267" cy="691274"/>
          </a:xfrm>
        </p:grpSpPr>
        <p:sp>
          <p:nvSpPr>
            <p:cNvPr id="21" name="Speech Bubble: Rectangle with Corners Rounded 20">
              <a:extLst>
                <a:ext uri="{FF2B5EF4-FFF2-40B4-BE49-F238E27FC236}">
                  <a16:creationId xmlns:a16="http://schemas.microsoft.com/office/drawing/2014/main" id="{530C93AD-9724-CA7A-4648-D855CE287072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77184"/>
                <a:gd name="adj2" fmla="val -246845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B0B91E-18EB-9FFC-A713-3F1AFB51FC32}"/>
                </a:ext>
              </a:extLst>
            </p:cNvPr>
            <p:cNvSpPr txBox="1"/>
            <p:nvPr/>
          </p:nvSpPr>
          <p:spPr>
            <a:xfrm>
              <a:off x="6170440" y="2106533"/>
              <a:ext cx="167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err="1"/>
                <a:t>CORBus</a:t>
              </a:r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621864-2645-400E-BD19-D5DF88EA728B}"/>
              </a:ext>
            </a:extLst>
          </p:cNvPr>
          <p:cNvGrpSpPr/>
          <p:nvPr/>
        </p:nvGrpSpPr>
        <p:grpSpPr>
          <a:xfrm>
            <a:off x="9113064" y="2356298"/>
            <a:ext cx="1787817" cy="691274"/>
            <a:chOff x="5928189" y="1945562"/>
            <a:chExt cx="1921267" cy="691274"/>
          </a:xfrm>
        </p:grpSpPr>
        <p:sp>
          <p:nvSpPr>
            <p:cNvPr id="24" name="Speech Bubble: Rectangle with Corners Rounded 23">
              <a:extLst>
                <a:ext uri="{FF2B5EF4-FFF2-40B4-BE49-F238E27FC236}">
                  <a16:creationId xmlns:a16="http://schemas.microsoft.com/office/drawing/2014/main" id="{75275ADD-3247-A1BE-2527-7605D3D078EE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42898"/>
                <a:gd name="adj2" fmla="val 191603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02E0E1-9914-2505-2092-DA54ECC6DBC9}"/>
                </a:ext>
              </a:extLst>
            </p:cNvPr>
            <p:cNvSpPr txBox="1"/>
            <p:nvPr/>
          </p:nvSpPr>
          <p:spPr>
            <a:xfrm>
              <a:off x="6221374" y="1965157"/>
              <a:ext cx="1628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wired zone module</a:t>
              </a:r>
            </a:p>
          </p:txBody>
        </p:sp>
      </p:grpSp>
      <p:pic>
        <p:nvPicPr>
          <p:cNvPr id="26" name="Picture 2" descr="C:\Users\mpolak\AppData\Local\Temp\$$_8FA5\Tower-30.jpg">
            <a:extLst>
              <a:ext uri="{FF2B5EF4-FFF2-40B4-BE49-F238E27FC236}">
                <a16:creationId xmlns:a16="http://schemas.microsoft.com/office/drawing/2014/main" id="{AD43DA77-79C6-A7F5-480A-7F98C7089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805" y="5286076"/>
            <a:ext cx="1096637" cy="14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phic 26" descr="Wireless with solid fill">
            <a:extLst>
              <a:ext uri="{FF2B5EF4-FFF2-40B4-BE49-F238E27FC236}">
                <a16:creationId xmlns:a16="http://schemas.microsoft.com/office/drawing/2014/main" id="{9DA8FEBE-68F1-2A36-5D78-DA7D44E4D9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 flipH="1">
            <a:off x="7346022" y="4840230"/>
            <a:ext cx="1545336" cy="154533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F33F5D4-BB93-64F4-3050-67024F8E27E9}"/>
              </a:ext>
            </a:extLst>
          </p:cNvPr>
          <p:cNvGrpSpPr/>
          <p:nvPr/>
        </p:nvGrpSpPr>
        <p:grpSpPr>
          <a:xfrm>
            <a:off x="5424755" y="1544869"/>
            <a:ext cx="1958366" cy="691274"/>
            <a:chOff x="5928189" y="1945562"/>
            <a:chExt cx="1958366" cy="691274"/>
          </a:xfrm>
        </p:grpSpPr>
        <p:sp>
          <p:nvSpPr>
            <p:cNvPr id="29" name="Speech Bubble: Rectangle with Corners Rounded 28">
              <a:extLst>
                <a:ext uri="{FF2B5EF4-FFF2-40B4-BE49-F238E27FC236}">
                  <a16:creationId xmlns:a16="http://schemas.microsoft.com/office/drawing/2014/main" id="{70140EBA-5AD4-7836-54BE-2FB36EE7A42F}"/>
                </a:ext>
              </a:extLst>
            </p:cNvPr>
            <p:cNvSpPr/>
            <p:nvPr/>
          </p:nvSpPr>
          <p:spPr>
            <a:xfrm>
              <a:off x="5928189" y="1945562"/>
              <a:ext cx="1921267" cy="691274"/>
            </a:xfrm>
            <a:prstGeom prst="wedgeRoundRectCallout">
              <a:avLst>
                <a:gd name="adj1" fmla="val -106027"/>
                <a:gd name="adj2" fmla="val 199034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1B958D-03B5-A42D-4ACC-12BC9F5721BC}"/>
                </a:ext>
              </a:extLst>
            </p:cNvPr>
            <p:cNvSpPr txBox="1"/>
            <p:nvPr/>
          </p:nvSpPr>
          <p:spPr>
            <a:xfrm>
              <a:off x="5970084" y="2093476"/>
              <a:ext cx="191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NEO mainboard</a:t>
              </a:r>
            </a:p>
          </p:txBody>
        </p:sp>
      </p:grpSp>
      <p:pic>
        <p:nvPicPr>
          <p:cNvPr id="33" name="Picture 2" descr="DSC LC-200 PIR Motion Detector with Pet ...">
            <a:extLst>
              <a:ext uri="{FF2B5EF4-FFF2-40B4-BE49-F238E27FC236}">
                <a16:creationId xmlns:a16="http://schemas.microsoft.com/office/drawing/2014/main" id="{43737A4B-8C24-3ED4-22DD-39C061ED9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669" y="3557766"/>
            <a:ext cx="1173627" cy="117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78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mainboard – the same mainboard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A04697-91E4-D416-096A-3C9C8BFFDA19}"/>
              </a:ext>
            </a:extLst>
          </p:cNvPr>
          <p:cNvGrpSpPr/>
          <p:nvPr/>
        </p:nvGrpSpPr>
        <p:grpSpPr>
          <a:xfrm>
            <a:off x="695400" y="1071017"/>
            <a:ext cx="10453138" cy="5325808"/>
            <a:chOff x="695400" y="1071017"/>
            <a:chExt cx="10453138" cy="53258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1807FB5-7AE7-F084-86C2-4DB9DA4F3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400" y="1071017"/>
              <a:ext cx="10453138" cy="53258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0C3DDB-E62B-1B18-1BE1-111BE8968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43673" y="1460806"/>
              <a:ext cx="5737818" cy="30483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1012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The same DLS5 pc-based programming software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F605EB-5F27-9417-C15E-06ACF59A5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91" y="1079354"/>
            <a:ext cx="10380895" cy="539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35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bus expansion modules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D2B2CDD-1AF5-6A81-C2D0-A74D0ACD76A7}"/>
              </a:ext>
            </a:extLst>
          </p:cNvPr>
          <p:cNvSpPr txBox="1">
            <a:spLocks/>
          </p:cNvSpPr>
          <p:nvPr/>
        </p:nvSpPr>
        <p:spPr>
          <a:xfrm>
            <a:off x="645381" y="3952145"/>
            <a:ext cx="11067243" cy="2428427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HSM2300 - Provides up to 1 Amp @ 12 VDC, Fully supervised for AC failure, low battery and AUX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HSM2204 - 4 programmable high current voltage outputs: rated at 1 Amp @ 12 VDC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HSM2208 - Provides 8 low current (50 mA) programmable outputs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HSM2955 - 4 two-way audio stations, Supports both 2-way audio VOX and push-to-talk verification, Silent/Listen-in functionality on hold-up alarms (activates only when an alarm occurs), Two-way audio over PSTN or Cellular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HSM2108 - Adds 8 hardwired zones, AUX power up to 125 mA (PTC protected)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1F3875-C431-D503-7FD4-27C2F55FE92C}"/>
              </a:ext>
            </a:extLst>
          </p:cNvPr>
          <p:cNvGrpSpPr/>
          <p:nvPr/>
        </p:nvGrpSpPr>
        <p:grpSpPr>
          <a:xfrm>
            <a:off x="224119" y="1359055"/>
            <a:ext cx="11343467" cy="2429985"/>
            <a:chOff x="224119" y="1359055"/>
            <a:chExt cx="11343467" cy="24299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A6303CB-5185-FD3B-D003-038C16574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4119" y="1359055"/>
              <a:ext cx="11343467" cy="242998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75C28A4-8BB5-6C6C-DCFA-7FDC344ED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274" y="1889643"/>
              <a:ext cx="1639650" cy="108012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71CF99-52D9-1FA0-ABC6-4834C5518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9936" y="1868587"/>
              <a:ext cx="1671617" cy="11011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B7C63E-A1A6-D007-7D74-6EE882577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4924" y="1818150"/>
              <a:ext cx="1735011" cy="115161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DED732-2C30-1EE0-D146-A255DBB9A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8215" y="1868587"/>
              <a:ext cx="1696932" cy="114118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163855F-258B-30AC-4DED-9B02DB99F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783" y="2181181"/>
              <a:ext cx="2008261" cy="785732"/>
            </a:xfrm>
            <a:prstGeom prst="rect">
              <a:avLst/>
            </a:prstGeom>
          </p:spPr>
        </p:pic>
      </p:grpSp>
      <p:pic>
        <p:nvPicPr>
          <p:cNvPr id="1026" name="Picture 2" descr="DSC | White audio station for use with PC5950 audio verification module.  Designed for use in average sized rooms | PC5961 - SS&amp;Si Dealer Network">
            <a:extLst>
              <a:ext uri="{FF2B5EF4-FFF2-40B4-BE49-F238E27FC236}">
                <a16:creationId xmlns:a16="http://schemas.microsoft.com/office/drawing/2014/main" id="{FE295B9F-1176-2290-BB6C-D47B4AF66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150" y="931005"/>
            <a:ext cx="783464" cy="127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red rectangular sign with white text&#10;&#10;Description automatically generated">
            <a:extLst>
              <a:ext uri="{FF2B5EF4-FFF2-40B4-BE49-F238E27FC236}">
                <a16:creationId xmlns:a16="http://schemas.microsoft.com/office/drawing/2014/main" id="{5D3DC3D1-4D87-2EE6-A6A4-2C4130D116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3263681">
            <a:off x="6960294" y="1844608"/>
            <a:ext cx="2624463" cy="132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1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alternative communicators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6C5B22-5742-806A-0C59-322DB7E7E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14" y="1945625"/>
            <a:ext cx="11669345" cy="4003112"/>
          </a:xfrm>
          <a:prstGeom prst="rect">
            <a:avLst/>
          </a:prstGeom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A92283-14A0-4B90-9E3D-9C23CB7BE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677" y="1235398"/>
            <a:ext cx="536293" cy="106989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F67186D-5629-BA76-3C20-703F69C4AE36}"/>
              </a:ext>
            </a:extLst>
          </p:cNvPr>
          <p:cNvGrpSpPr/>
          <p:nvPr/>
        </p:nvGrpSpPr>
        <p:grpSpPr>
          <a:xfrm>
            <a:off x="7443970" y="208516"/>
            <a:ext cx="2876007" cy="1752582"/>
            <a:chOff x="7443970" y="208516"/>
            <a:chExt cx="2876007" cy="17525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781A76-2175-B971-C38B-36D886F86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43970" y="208516"/>
              <a:ext cx="2876007" cy="129827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D57B88-E740-76D0-CC51-AB8163A5DD98}"/>
                </a:ext>
              </a:extLst>
            </p:cNvPr>
            <p:cNvSpPr txBox="1"/>
            <p:nvPr/>
          </p:nvSpPr>
          <p:spPr>
            <a:xfrm>
              <a:off x="8076602" y="1437878"/>
              <a:ext cx="1715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latin typeface="+mn-lt"/>
                </a:rPr>
                <a:t>PowerManage</a:t>
              </a:r>
              <a:r>
                <a:rPr lang="en-US" sz="1400" dirty="0">
                  <a:latin typeface="+mn-lt"/>
                </a:rPr>
                <a:t> cloud server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672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E81EF9C-31E8-8FC1-FDB6-32075D69A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30" y="1096154"/>
            <a:ext cx="4772025" cy="3143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</a:t>
            </a:r>
            <a:r>
              <a:rPr lang="en-US" sz="2800" dirty="0">
                <a:solidFill>
                  <a:srgbClr val="FF0000"/>
                </a:solidFill>
              </a:rPr>
              <a:t>Ethernet</a:t>
            </a:r>
            <a:r>
              <a:rPr lang="en-US" sz="2800" dirty="0"/>
              <a:t> communicator TL280E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 descr="DSC PowerSeries NEO TL280RE Internet Alarm Communicator">
            <a:extLst>
              <a:ext uri="{FF2B5EF4-FFF2-40B4-BE49-F238E27FC236}">
                <a16:creationId xmlns:a16="http://schemas.microsoft.com/office/drawing/2014/main" id="{593E7C85-ED69-47EA-84E2-C05D9D324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38" y="1009078"/>
            <a:ext cx="3388328" cy="338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B5E5E6-329B-A1B8-08A2-448984413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3361" y="1477530"/>
            <a:ext cx="591215" cy="117945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FE71A29-94F5-BF46-9DBC-E98B6D7B5140}"/>
              </a:ext>
            </a:extLst>
          </p:cNvPr>
          <p:cNvSpPr/>
          <p:nvPr/>
        </p:nvSpPr>
        <p:spPr>
          <a:xfrm rot="20337645">
            <a:off x="9162425" y="1829715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E3FB513-1BF8-1617-4CA8-1C96113450F3}"/>
              </a:ext>
            </a:extLst>
          </p:cNvPr>
          <p:cNvSpPr/>
          <p:nvPr/>
        </p:nvSpPr>
        <p:spPr>
          <a:xfrm rot="1673594">
            <a:off x="9117033" y="2733971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ommercial Security Systems in Austin | Get Security Austin">
            <a:extLst>
              <a:ext uri="{FF2B5EF4-FFF2-40B4-BE49-F238E27FC236}">
                <a16:creationId xmlns:a16="http://schemas.microsoft.com/office/drawing/2014/main" id="{CEF8FC72-4D1D-F0A7-7A02-46751AF27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429" y="2795172"/>
            <a:ext cx="1915680" cy="127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7BA731-FA0A-8F15-E7F9-5E66BC63150C}"/>
              </a:ext>
            </a:extLst>
          </p:cNvPr>
          <p:cNvSpPr txBox="1">
            <a:spLocks/>
          </p:cNvSpPr>
          <p:nvPr/>
        </p:nvSpPr>
        <p:spPr>
          <a:xfrm>
            <a:off x="877230" y="4290314"/>
            <a:ext cx="10417346" cy="2469615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>
              <a:buNone/>
            </a:pPr>
            <a:r>
              <a:rPr lang="en-CA" sz="1800" b="1" dirty="0"/>
              <a:t>TL280</a:t>
            </a:r>
            <a:r>
              <a:rPr lang="pl-PL" sz="1800" b="1" dirty="0"/>
              <a:t>E</a:t>
            </a:r>
            <a:r>
              <a:rPr lang="en-CA" sz="1800" dirty="0"/>
              <a:t> – Ethernet communicator designed to offer possibility to use free-of-charge mobile applications for user and for installer</a:t>
            </a:r>
          </a:p>
          <a:p>
            <a:pPr marL="180975" lvl="1" indent="0">
              <a:buNone/>
            </a:pPr>
            <a:r>
              <a:rPr lang="en-CA" sz="1800" dirty="0"/>
              <a:t>Communicator will also send data to </a:t>
            </a:r>
            <a:r>
              <a:rPr lang="en-CA" sz="1800" dirty="0" err="1"/>
              <a:t>PowerManage</a:t>
            </a:r>
            <a:r>
              <a:rPr lang="en-CA" sz="1800" dirty="0"/>
              <a:t> or Surgard receiver stations, or to other protocol compatible security management software.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Communication Supervision and 128-bit AES encryption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Visual verification using </a:t>
            </a:r>
            <a:r>
              <a:rPr lang="en-US" sz="1800" dirty="0" err="1">
                <a:solidFill>
                  <a:srgbClr val="000000"/>
                </a:solidFill>
              </a:rPr>
              <a:t>PIRCam’s</a:t>
            </a:r>
            <a:r>
              <a:rPr lang="en-US" sz="1800" dirty="0">
                <a:solidFill>
                  <a:srgbClr val="000000"/>
                </a:solidFill>
              </a:rPr>
              <a:t> over Ethernet</a:t>
            </a:r>
          </a:p>
          <a:p>
            <a:r>
              <a:rPr lang="en-CA" sz="1800" dirty="0"/>
              <a:t>Possible to report to 2 different Receivers with communications priority programming</a:t>
            </a:r>
          </a:p>
        </p:txBody>
      </p:sp>
    </p:spTree>
    <p:extLst>
      <p:ext uri="{BB962C8B-B14F-4D97-AF65-F5344CB8AC3E}">
        <p14:creationId xmlns:p14="http://schemas.microsoft.com/office/powerpoint/2010/main" val="43113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3FA8776-7DB8-BA35-03EE-E8039114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91" y="1101402"/>
            <a:ext cx="4772025" cy="31432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2" descr="Cellular Alarm Communicator | DSC Security Systems Security Products | DSC">
            <a:extLst>
              <a:ext uri="{FF2B5EF4-FFF2-40B4-BE49-F238E27FC236}">
                <a16:creationId xmlns:a16="http://schemas.microsoft.com/office/drawing/2014/main" id="{FB1B9DEA-F09B-CEFD-FCEE-1E4D75BD3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850" y="-2284238"/>
            <a:ext cx="4554877" cy="67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5A1A3D1-E88B-D4AB-8AE8-26EE2E1E5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4466" y="1562979"/>
            <a:ext cx="591215" cy="117945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EBEC6507-8756-9BB7-2CBA-24B9627880A6}"/>
              </a:ext>
            </a:extLst>
          </p:cNvPr>
          <p:cNvSpPr/>
          <p:nvPr/>
        </p:nvSpPr>
        <p:spPr>
          <a:xfrm rot="20337645">
            <a:off x="9162425" y="1892990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F8AA3DD-25A0-ECE3-A810-0DB8990D693D}"/>
              </a:ext>
            </a:extLst>
          </p:cNvPr>
          <p:cNvSpPr/>
          <p:nvPr/>
        </p:nvSpPr>
        <p:spPr>
          <a:xfrm rot="1673594">
            <a:off x="9117033" y="2797246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Commercial Security Systems in Austin | Get Security Austin">
            <a:extLst>
              <a:ext uri="{FF2B5EF4-FFF2-40B4-BE49-F238E27FC236}">
                <a16:creationId xmlns:a16="http://schemas.microsoft.com/office/drawing/2014/main" id="{9FAF99FA-5E8D-F832-F272-1AE70B1FB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429" y="2858447"/>
            <a:ext cx="1915680" cy="127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</a:t>
            </a:r>
            <a:r>
              <a:rPr lang="en-US" sz="2800" dirty="0">
                <a:solidFill>
                  <a:srgbClr val="FF0000"/>
                </a:solidFill>
              </a:rPr>
              <a:t>Cellular</a:t>
            </a:r>
            <a:r>
              <a:rPr lang="en-US" sz="2800" dirty="0"/>
              <a:t> communicator LE2080E-EU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18B51A-D1AA-293A-C6D7-89C84956B048}"/>
              </a:ext>
            </a:extLst>
          </p:cNvPr>
          <p:cNvSpPr txBox="1">
            <a:spLocks/>
          </p:cNvSpPr>
          <p:nvPr/>
        </p:nvSpPr>
        <p:spPr>
          <a:xfrm>
            <a:off x="877230" y="4249254"/>
            <a:ext cx="10468451" cy="2469615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>
              <a:buNone/>
            </a:pPr>
            <a:r>
              <a:rPr lang="en-US" sz="1800" b="1" dirty="0"/>
              <a:t>LE2080E-EU</a:t>
            </a:r>
            <a:r>
              <a:rPr lang="en-US" sz="1800" dirty="0"/>
              <a:t> </a:t>
            </a:r>
            <a:r>
              <a:rPr lang="en-CA" sz="1800" dirty="0"/>
              <a:t>– Cellular LTE communicator designed to offer possibility to use free-of-charge mobile applications for user and for installer. </a:t>
            </a:r>
            <a:r>
              <a:rPr lang="en-US" sz="1800" dirty="0">
                <a:solidFill>
                  <a:srgbClr val="000000"/>
                </a:solidFill>
              </a:rPr>
              <a:t>If 4G/LTE network is not available, will switch to 3G or 2G.</a:t>
            </a:r>
          </a:p>
          <a:p>
            <a:pPr marL="180975" lvl="1" indent="0">
              <a:buNone/>
            </a:pPr>
            <a:r>
              <a:rPr lang="en-CA" sz="1800" dirty="0"/>
              <a:t>Communicator will also send data to </a:t>
            </a:r>
            <a:r>
              <a:rPr lang="en-CA" sz="1800" dirty="0" err="1"/>
              <a:t>PowerManage</a:t>
            </a:r>
            <a:r>
              <a:rPr lang="en-CA" sz="1800" dirty="0"/>
              <a:t> or Surgard receiver stations, or to other protocol compatible security management software.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Communication Supervision and 128-bit AES encryption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Visual verification using </a:t>
            </a:r>
            <a:r>
              <a:rPr lang="en-US" sz="1800" dirty="0" err="1">
                <a:solidFill>
                  <a:srgbClr val="000000"/>
                </a:solidFill>
              </a:rPr>
              <a:t>PIRCam’s</a:t>
            </a:r>
            <a:r>
              <a:rPr lang="en-US" sz="1800" dirty="0">
                <a:solidFill>
                  <a:srgbClr val="000000"/>
                </a:solidFill>
              </a:rPr>
              <a:t> over Cellular</a:t>
            </a:r>
          </a:p>
          <a:p>
            <a:r>
              <a:rPr lang="en-CA" sz="1800" dirty="0"/>
              <a:t>Possible to report to 2 different Receivers with communications priority programming</a:t>
            </a:r>
          </a:p>
        </p:txBody>
      </p:sp>
    </p:spTree>
    <p:extLst>
      <p:ext uri="{BB962C8B-B14F-4D97-AF65-F5344CB8AC3E}">
        <p14:creationId xmlns:p14="http://schemas.microsoft.com/office/powerpoint/2010/main" val="312717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4BF570-B0C2-C581-A078-05A366AAE727}"/>
              </a:ext>
            </a:extLst>
          </p:cNvPr>
          <p:cNvSpPr txBox="1">
            <a:spLocks/>
          </p:cNvSpPr>
          <p:nvPr/>
        </p:nvSpPr>
        <p:spPr>
          <a:xfrm>
            <a:off x="877229" y="4249254"/>
            <a:ext cx="10943167" cy="2469615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>
              <a:buNone/>
            </a:pPr>
            <a:r>
              <a:rPr lang="en-US" sz="1800" b="1" dirty="0"/>
              <a:t>TL280LE-EU</a:t>
            </a:r>
            <a:r>
              <a:rPr lang="en-US" sz="1800" dirty="0"/>
              <a:t> </a:t>
            </a:r>
            <a:r>
              <a:rPr lang="en-CA" sz="1800" dirty="0"/>
              <a:t>– Ethernet &amp; Cellular LTE communicator designed to offer possibility to use free-of-charge mobile applications for user and for installer. </a:t>
            </a:r>
            <a:r>
              <a:rPr lang="en-US" sz="1800" dirty="0">
                <a:solidFill>
                  <a:srgbClr val="000000"/>
                </a:solidFill>
              </a:rPr>
              <a:t>If 4G/LTE network is not available, will switch to 3G or 2G.</a:t>
            </a:r>
          </a:p>
          <a:p>
            <a:pPr marL="180975" lvl="1" indent="0">
              <a:buNone/>
            </a:pPr>
            <a:r>
              <a:rPr lang="en-CA" sz="1800" dirty="0"/>
              <a:t>Communicator will also send data to </a:t>
            </a:r>
            <a:r>
              <a:rPr lang="en-CA" sz="1800" dirty="0" err="1"/>
              <a:t>PowerManage</a:t>
            </a:r>
            <a:r>
              <a:rPr lang="en-CA" sz="1800" dirty="0"/>
              <a:t> or Surgard receiver stations, or to other protocol compatible security management software.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Communication Supervision and 128-bit AES encryption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Visual verification using </a:t>
            </a:r>
            <a:r>
              <a:rPr lang="en-US" sz="1800" dirty="0" err="1">
                <a:solidFill>
                  <a:srgbClr val="000000"/>
                </a:solidFill>
              </a:rPr>
              <a:t>PIRCam’s</a:t>
            </a:r>
            <a:r>
              <a:rPr lang="en-US" sz="1800" dirty="0">
                <a:solidFill>
                  <a:srgbClr val="000000"/>
                </a:solidFill>
              </a:rPr>
              <a:t> over Ethernet &amp; Cellular</a:t>
            </a:r>
          </a:p>
          <a:p>
            <a:r>
              <a:rPr lang="en-CA" sz="1800" dirty="0"/>
              <a:t>Possible to report to 4 different Receivers with communications priority programming</a:t>
            </a:r>
          </a:p>
        </p:txBody>
      </p:sp>
      <p:pic>
        <p:nvPicPr>
          <p:cNvPr id="7" name="Picture 6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945C749D-A522-26E5-821A-1C71C1670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141" y="-2753427"/>
            <a:ext cx="3758617" cy="6980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47AFB8-2337-5AA5-14D2-FBF5F329D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19" y="1105972"/>
            <a:ext cx="4767208" cy="314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C8AF6E-8F30-A514-0871-C388FFBEB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4466" y="1521919"/>
            <a:ext cx="591215" cy="117945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38D32B68-DAB6-B5D8-4A5A-38437D7B1017}"/>
              </a:ext>
            </a:extLst>
          </p:cNvPr>
          <p:cNvSpPr/>
          <p:nvPr/>
        </p:nvSpPr>
        <p:spPr>
          <a:xfrm rot="20337645">
            <a:off x="9162425" y="1892990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5C8271A-552C-123B-CF5D-1705019D1982}"/>
              </a:ext>
            </a:extLst>
          </p:cNvPr>
          <p:cNvSpPr/>
          <p:nvPr/>
        </p:nvSpPr>
        <p:spPr>
          <a:xfrm rot="1673594">
            <a:off x="9117033" y="2797246"/>
            <a:ext cx="893843" cy="792162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Commercial Security Systems in Austin | Get Security Austin">
            <a:extLst>
              <a:ext uri="{FF2B5EF4-FFF2-40B4-BE49-F238E27FC236}">
                <a16:creationId xmlns:a16="http://schemas.microsoft.com/office/drawing/2014/main" id="{94E0EDF9-3E71-5620-4FEB-23D7F3A2A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429" y="2858447"/>
            <a:ext cx="1915680" cy="127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</a:t>
            </a:r>
            <a:r>
              <a:rPr lang="en-US" sz="2800" dirty="0">
                <a:solidFill>
                  <a:srgbClr val="FF0000"/>
                </a:solidFill>
              </a:rPr>
              <a:t>Ethernet &amp; Cellular </a:t>
            </a:r>
            <a:r>
              <a:rPr lang="en-US" sz="2800" dirty="0"/>
              <a:t>communicator TL280LE-EU</a:t>
            </a:r>
          </a:p>
        </p:txBody>
      </p:sp>
    </p:spTree>
    <p:extLst>
      <p:ext uri="{BB962C8B-B14F-4D97-AF65-F5344CB8AC3E}">
        <p14:creationId xmlns:p14="http://schemas.microsoft.com/office/powerpoint/2010/main" val="250154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keypad variants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 descr="HS2LCDP_C.jpg">
            <a:extLst>
              <a:ext uri="{FF2B5EF4-FFF2-40B4-BE49-F238E27FC236}">
                <a16:creationId xmlns:a16="http://schemas.microsoft.com/office/drawing/2014/main" id="{992E2FDA-55F2-7688-BB74-A881047B97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5803" y="1309933"/>
            <a:ext cx="2558911" cy="1955008"/>
          </a:xfrm>
          <a:prstGeom prst="rect">
            <a:avLst/>
          </a:prstGeom>
        </p:spPr>
      </p:pic>
      <p:pic>
        <p:nvPicPr>
          <p:cNvPr id="7" name="Picture 6" descr="HS2ICNP-C.jpg">
            <a:extLst>
              <a:ext uri="{FF2B5EF4-FFF2-40B4-BE49-F238E27FC236}">
                <a16:creationId xmlns:a16="http://schemas.microsoft.com/office/drawing/2014/main" id="{BAD2AD5B-BB2C-A724-5231-FF8362C45F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2199" y="3896068"/>
            <a:ext cx="2672515" cy="2041801"/>
          </a:xfrm>
          <a:prstGeom prst="rect">
            <a:avLst/>
          </a:prstGeom>
        </p:spPr>
      </p:pic>
      <p:pic>
        <p:nvPicPr>
          <p:cNvPr id="8" name="Picture 7" descr="HS2LED_C.jpg">
            <a:extLst>
              <a:ext uri="{FF2B5EF4-FFF2-40B4-BE49-F238E27FC236}">
                <a16:creationId xmlns:a16="http://schemas.microsoft.com/office/drawing/2014/main" id="{488F4B33-9E5C-9B2E-B466-68CD261EBA7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0227" y="3893686"/>
            <a:ext cx="2492957" cy="22935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841CE4-58EF-AF16-F933-2DEA40CCB09D}"/>
              </a:ext>
            </a:extLst>
          </p:cNvPr>
          <p:cNvSpPr txBox="1"/>
          <p:nvPr/>
        </p:nvSpPr>
        <p:spPr>
          <a:xfrm>
            <a:off x="1730845" y="3381308"/>
            <a:ext cx="3892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rgbClr val="FF0000"/>
                </a:solidFill>
              </a:rPr>
              <a:t>HS2LCD(WF)(RF) – LCD Text keypad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CA62D6-EC83-520B-60D5-0B29136E92AA}"/>
              </a:ext>
            </a:extLst>
          </p:cNvPr>
          <p:cNvSpPr txBox="1"/>
          <p:nvPr/>
        </p:nvSpPr>
        <p:spPr>
          <a:xfrm>
            <a:off x="1855802" y="5898631"/>
            <a:ext cx="3315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HS2ICN(RF) – LCD Icon keypad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ED2115-AA3D-C7B9-9B13-D5AD0B9E8E88}"/>
              </a:ext>
            </a:extLst>
          </p:cNvPr>
          <p:cNvSpPr txBox="1"/>
          <p:nvPr/>
        </p:nvSpPr>
        <p:spPr>
          <a:xfrm>
            <a:off x="7438963" y="5898631"/>
            <a:ext cx="3306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HS2LED – 16 Zone LED keypad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A7FFEF-51F3-67D7-F808-1137942BD3A2}"/>
              </a:ext>
            </a:extLst>
          </p:cNvPr>
          <p:cNvSpPr txBox="1"/>
          <p:nvPr/>
        </p:nvSpPr>
        <p:spPr>
          <a:xfrm>
            <a:off x="7293714" y="3376803"/>
            <a:ext cx="3796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HS2TCH – Touchscreen keypad</a:t>
            </a:r>
          </a:p>
        </p:txBody>
      </p:sp>
      <p:pic>
        <p:nvPicPr>
          <p:cNvPr id="15" name="Picture 14" descr="A close-up of a white electronic device&#10;&#10;Description automatically generated">
            <a:extLst>
              <a:ext uri="{FF2B5EF4-FFF2-40B4-BE49-F238E27FC236}">
                <a16:creationId xmlns:a16="http://schemas.microsoft.com/office/drawing/2014/main" id="{8A0BED64-8778-A519-CF94-76DC18AE1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227" y="1463008"/>
            <a:ext cx="2457509" cy="16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29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3F9A4D0-0A6B-1EB4-9D6F-F42C332BA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2980">
            <a:off x="3814685" y="1011651"/>
            <a:ext cx="883222" cy="1349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NEO keypad variants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E2B1FA2-60B4-571F-75E8-FBCFABCC78F8}"/>
              </a:ext>
            </a:extLst>
          </p:cNvPr>
          <p:cNvSpPr txBox="1">
            <a:spLocks/>
          </p:cNvSpPr>
          <p:nvPr/>
        </p:nvSpPr>
        <p:spPr>
          <a:xfrm>
            <a:off x="629651" y="1196752"/>
            <a:ext cx="5178317" cy="521314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CA" sz="2000"/>
              <a:t>Several variants who offer a combination of the following functions:</a:t>
            </a:r>
          </a:p>
          <a:p>
            <a:pPr lvl="1" fontAlgn="auto"/>
            <a:r>
              <a:rPr lang="en-CA" sz="2000"/>
              <a:t>PROX receiver (P)</a:t>
            </a:r>
          </a:p>
          <a:p>
            <a:pPr lvl="1" fontAlgn="auto"/>
            <a:r>
              <a:rPr lang="en-CA" sz="2000"/>
              <a:t>Wireless communication (WF)</a:t>
            </a:r>
          </a:p>
          <a:p>
            <a:pPr lvl="1" fontAlgn="auto"/>
            <a:r>
              <a:rPr lang="en-CA" sz="2000"/>
              <a:t>Vocal module (V – possible only for one wireless variant)</a:t>
            </a:r>
          </a:p>
          <a:p>
            <a:pPr lvl="1" fontAlgn="auto"/>
            <a:r>
              <a:rPr lang="en-CA" sz="2000"/>
              <a:t>PowerG transceiver for wireless devices communication (RF)</a:t>
            </a:r>
          </a:p>
          <a:p>
            <a:pPr lvl="1" fontAlgn="auto"/>
            <a:r>
              <a:rPr lang="en-CA" sz="2000"/>
              <a:t>Touchscreen (TCH)</a:t>
            </a:r>
          </a:p>
          <a:p>
            <a:pPr marL="0" indent="0" fontAlgn="auto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 fontAlgn="auto">
              <a:buNone/>
            </a:pPr>
            <a:r>
              <a:rPr lang="en-US">
                <a:solidFill>
                  <a:srgbClr val="000000"/>
                </a:solidFill>
              </a:rPr>
              <a:t>The code number inside means the communication frequency (8</a:t>
            </a:r>
            <a:r>
              <a:rPr lang="en-US" sz="2000">
                <a:solidFill>
                  <a:srgbClr val="000000"/>
                </a:solidFill>
              </a:rPr>
              <a:t> = 868MHz)</a:t>
            </a:r>
          </a:p>
          <a:p>
            <a:pPr marL="0" indent="0" fontAlgn="auto">
              <a:buNone/>
            </a:pPr>
            <a:r>
              <a:rPr lang="en-US" sz="2000" i="1">
                <a:solidFill>
                  <a:srgbClr val="000000"/>
                </a:solidFill>
              </a:rPr>
              <a:t>** those variants are highly recommended to be used for the system programming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0B830DB-1C0E-3F1E-2E28-083DFD5B5EE6}"/>
              </a:ext>
            </a:extLst>
          </p:cNvPr>
          <p:cNvGraphicFramePr>
            <a:graphicFrameLocks noGrp="1"/>
          </p:cNvGraphicFramePr>
          <p:nvPr/>
        </p:nvGraphicFramePr>
        <p:xfrm>
          <a:off x="6185525" y="1485983"/>
          <a:ext cx="4954772" cy="4319281"/>
        </p:xfrm>
        <a:graphic>
          <a:graphicData uri="http://schemas.openxmlformats.org/drawingml/2006/table">
            <a:tbl>
              <a:tblPr/>
              <a:tblGrid>
                <a:gridCol w="1579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Model #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Description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 **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text keypad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HS2LCDP **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text keypad + Prox receiver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HS2ICN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ICON keypad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HS2ICNP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ICON keypad + Prox receiver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HS2LED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LED keypad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32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HS2LCDRF8 **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keypad with RF 868MHz module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HS2LCDRFP8 **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keypad + Prox receiver with RF 868MHz module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HS2ICNRF8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ICON keypad with RF 868MHz module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HS2ICNRFP8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ICON keypad + Prox receiver with RF 868MHz module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HS2LCDWF8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wireless keypad 868MHz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HS2LCDWFP8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wireless keypad 868MHz + Prox receiver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8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HS2LCDWFPV8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LCD wireless keypad 868MHz + Prox receiver + voice module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15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latin typeface="Verdana"/>
                          <a:ea typeface="+mn-ea"/>
                          <a:cs typeface="+mn-cs"/>
                        </a:rPr>
                        <a:t>HS2TCHP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**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latin typeface="Verdana"/>
                          <a:ea typeface="+mn-ea"/>
                          <a:cs typeface="+mn-cs"/>
                        </a:rPr>
                        <a:t>Touchscreen keypad + </a:t>
                      </a:r>
                      <a:r>
                        <a:rPr lang="en-US" sz="1200" b="1" i="0" u="none" strike="noStrike" kern="1200" dirty="0" err="1">
                          <a:solidFill>
                            <a:srgbClr val="000000"/>
                          </a:solidFill>
                          <a:latin typeface="Verdana"/>
                          <a:ea typeface="+mn-ea"/>
                          <a:cs typeface="+mn-cs"/>
                        </a:rPr>
                        <a:t>Prox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latin typeface="Verdana"/>
                          <a:ea typeface="+mn-ea"/>
                          <a:cs typeface="+mn-cs"/>
                        </a:rPr>
                        <a:t> receiver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67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mainboard – slightly improved mainboard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E28C5B-CA4E-84B4-7A96-2C303BECA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72" y="1498961"/>
            <a:ext cx="10200456" cy="4904065"/>
          </a:xfrm>
          <a:prstGeom prst="rect">
            <a:avLst/>
          </a:prstGeom>
        </p:spPr>
      </p:pic>
      <p:pic>
        <p:nvPicPr>
          <p:cNvPr id="7" name="Picture 6" descr="A close-up of a blue circuit board&#10;&#10;Description automatically generated">
            <a:extLst>
              <a:ext uri="{FF2B5EF4-FFF2-40B4-BE49-F238E27FC236}">
                <a16:creationId xmlns:a16="http://schemas.microsoft.com/office/drawing/2014/main" id="{0B40C9B7-56AE-D5B5-4BB0-F1E844C9E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773" y="1548694"/>
            <a:ext cx="4562579" cy="28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2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3DCC753A-0F8B-532E-D7BD-A67709F9B653}"/>
              </a:ext>
            </a:extLst>
          </p:cNvPr>
          <p:cNvGrpSpPr/>
          <p:nvPr/>
        </p:nvGrpSpPr>
        <p:grpSpPr>
          <a:xfrm>
            <a:off x="9320014" y="259896"/>
            <a:ext cx="2538286" cy="1426126"/>
            <a:chOff x="9320014" y="259896"/>
            <a:chExt cx="2538286" cy="1426126"/>
          </a:xfrm>
        </p:grpSpPr>
        <p:pic>
          <p:nvPicPr>
            <p:cNvPr id="1028" name="Picture 4" descr="Cashtech 620 USB update cable verificator de bancnote">
              <a:extLst>
                <a:ext uri="{FF2B5EF4-FFF2-40B4-BE49-F238E27FC236}">
                  <a16:creationId xmlns:a16="http://schemas.microsoft.com/office/drawing/2014/main" id="{E0DBC997-B032-6DA7-F2D2-F6CB5AAAA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25038">
              <a:off x="9320014" y="259896"/>
              <a:ext cx="1092180" cy="1426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38041A-4A78-DDA9-59C0-F87EC90A8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8970" y="266853"/>
              <a:ext cx="1449330" cy="1236194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6B19D-A988-3611-0C67-3D68B6E66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CD426-6C03-C5C7-E885-45B2C2BC8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5FCDA7-E23F-222B-D1B9-7901F89B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mainboard – slightly improved mainboard 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81B28C-F59C-D9D8-B39D-3895E3019B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317" y="1842631"/>
            <a:ext cx="6228184" cy="434522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DAB8EA0-952D-D57B-086F-FD2C82CAB8DA}"/>
              </a:ext>
            </a:extLst>
          </p:cNvPr>
          <p:cNvSpPr/>
          <p:nvPr/>
        </p:nvSpPr>
        <p:spPr>
          <a:xfrm>
            <a:off x="7530181" y="4898209"/>
            <a:ext cx="792088" cy="802306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BA3BF7-A590-1613-F52C-CB1A2A5E1E68}"/>
              </a:ext>
            </a:extLst>
          </p:cNvPr>
          <p:cNvCxnSpPr/>
          <p:nvPr/>
        </p:nvCxnSpPr>
        <p:spPr>
          <a:xfrm flipH="1">
            <a:off x="8290141" y="5149482"/>
            <a:ext cx="1020341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94E719-8515-024C-0ACC-ACA3F87220D2}"/>
              </a:ext>
            </a:extLst>
          </p:cNvPr>
          <p:cNvCxnSpPr/>
          <p:nvPr/>
        </p:nvCxnSpPr>
        <p:spPr>
          <a:xfrm>
            <a:off x="4041669" y="5515039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CB010D-74F9-8EF8-073A-D2005DA7BE5F}"/>
              </a:ext>
            </a:extLst>
          </p:cNvPr>
          <p:cNvCxnSpPr/>
          <p:nvPr/>
        </p:nvCxnSpPr>
        <p:spPr>
          <a:xfrm>
            <a:off x="8394277" y="5515039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646B56-84E3-31D7-2AD7-C08F0B027D4C}"/>
              </a:ext>
            </a:extLst>
          </p:cNvPr>
          <p:cNvCxnSpPr/>
          <p:nvPr/>
        </p:nvCxnSpPr>
        <p:spPr>
          <a:xfrm>
            <a:off x="4041669" y="5803071"/>
            <a:ext cx="43526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9F3779-AE09-032F-E2EC-D6AD4DFC8A60}"/>
              </a:ext>
            </a:extLst>
          </p:cNvPr>
          <p:cNvCxnSpPr/>
          <p:nvPr/>
        </p:nvCxnSpPr>
        <p:spPr>
          <a:xfrm>
            <a:off x="4498869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E2EEBA-ED1C-A430-249F-8FA4C16749AA}"/>
              </a:ext>
            </a:extLst>
          </p:cNvPr>
          <p:cNvCxnSpPr/>
          <p:nvPr/>
        </p:nvCxnSpPr>
        <p:spPr>
          <a:xfrm>
            <a:off x="5049781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DC0224-9AEB-3BBD-A84C-12E4DD4CE9B0}"/>
              </a:ext>
            </a:extLst>
          </p:cNvPr>
          <p:cNvCxnSpPr/>
          <p:nvPr/>
        </p:nvCxnSpPr>
        <p:spPr>
          <a:xfrm>
            <a:off x="5553837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549144-6905-9B35-306F-E0F9D984B3F7}"/>
              </a:ext>
            </a:extLst>
          </p:cNvPr>
          <p:cNvCxnSpPr/>
          <p:nvPr/>
        </p:nvCxnSpPr>
        <p:spPr>
          <a:xfrm>
            <a:off x="5985885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25F102-B24B-AAE0-D4B5-8B222A9C8811}"/>
              </a:ext>
            </a:extLst>
          </p:cNvPr>
          <p:cNvCxnSpPr/>
          <p:nvPr/>
        </p:nvCxnSpPr>
        <p:spPr>
          <a:xfrm>
            <a:off x="6705965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AEA150-AD42-84C8-7E22-D3C37A0495AD}"/>
              </a:ext>
            </a:extLst>
          </p:cNvPr>
          <p:cNvCxnSpPr/>
          <p:nvPr/>
        </p:nvCxnSpPr>
        <p:spPr>
          <a:xfrm>
            <a:off x="6273917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C49313-EB25-C571-748B-C92A9DD64D7D}"/>
              </a:ext>
            </a:extLst>
          </p:cNvPr>
          <p:cNvCxnSpPr/>
          <p:nvPr/>
        </p:nvCxnSpPr>
        <p:spPr>
          <a:xfrm>
            <a:off x="7138013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27AE38-C868-6FFD-070E-A741BAFC2B5A}"/>
              </a:ext>
            </a:extLst>
          </p:cNvPr>
          <p:cNvCxnSpPr/>
          <p:nvPr/>
        </p:nvCxnSpPr>
        <p:spPr>
          <a:xfrm>
            <a:off x="7498053" y="5531807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30A5C1-5D7B-73D2-9544-914391E001BB}"/>
              </a:ext>
            </a:extLst>
          </p:cNvPr>
          <p:cNvCxnSpPr/>
          <p:nvPr/>
        </p:nvCxnSpPr>
        <p:spPr>
          <a:xfrm>
            <a:off x="6129901" y="5803071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05C50312-1A80-4ABA-F600-AD7CF7FAB80F}"/>
              </a:ext>
            </a:extLst>
          </p:cNvPr>
          <p:cNvSpPr/>
          <p:nvPr/>
        </p:nvSpPr>
        <p:spPr>
          <a:xfrm>
            <a:off x="5697853" y="2346687"/>
            <a:ext cx="864096" cy="72008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9B1D3C5-273F-B684-83CF-FD7D4CEC4B81}"/>
              </a:ext>
            </a:extLst>
          </p:cNvPr>
          <p:cNvCxnSpPr/>
          <p:nvPr/>
        </p:nvCxnSpPr>
        <p:spPr>
          <a:xfrm>
            <a:off x="6129901" y="1878635"/>
            <a:ext cx="2520" cy="476783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D56C4D55-58D9-5FC7-EF05-01D079363949}"/>
              </a:ext>
            </a:extLst>
          </p:cNvPr>
          <p:cNvSpPr/>
          <p:nvPr/>
        </p:nvSpPr>
        <p:spPr>
          <a:xfrm>
            <a:off x="7217225" y="2477542"/>
            <a:ext cx="1323095" cy="1209677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7F3308F-C669-C5E3-DD4F-ED2C7E987003}"/>
              </a:ext>
            </a:extLst>
          </p:cNvPr>
          <p:cNvCxnSpPr/>
          <p:nvPr/>
        </p:nvCxnSpPr>
        <p:spPr>
          <a:xfrm flipH="1" flipV="1">
            <a:off x="8540321" y="3058556"/>
            <a:ext cx="795158" cy="8211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1BBDAFB2-D301-94B8-B8DB-EF14FAC16641}"/>
              </a:ext>
            </a:extLst>
          </p:cNvPr>
          <p:cNvSpPr/>
          <p:nvPr/>
        </p:nvSpPr>
        <p:spPr>
          <a:xfrm>
            <a:off x="3670777" y="5159269"/>
            <a:ext cx="792088" cy="802306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C82B909-90A1-8715-1C23-34766DE8FC36}"/>
              </a:ext>
            </a:extLst>
          </p:cNvPr>
          <p:cNvCxnSpPr/>
          <p:nvPr/>
        </p:nvCxnSpPr>
        <p:spPr>
          <a:xfrm>
            <a:off x="3265692" y="5560422"/>
            <a:ext cx="424239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A4B45C97-92C3-143F-87D5-AABE5EC8D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5289" y="3398918"/>
            <a:ext cx="2176309" cy="15409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9CB8918-D264-5884-A7EF-2F09AC1406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831" y="1432178"/>
            <a:ext cx="3952875" cy="81915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FDEF2FD-584A-9D3A-0F65-824DA7EAB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35479" y="2289004"/>
            <a:ext cx="1529016" cy="152901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28B1E8-4689-A192-5FF8-ECD44BCAC4DA}"/>
              </a:ext>
            </a:extLst>
          </p:cNvPr>
          <p:cNvGrpSpPr/>
          <p:nvPr/>
        </p:nvGrpSpPr>
        <p:grpSpPr>
          <a:xfrm>
            <a:off x="7247099" y="155923"/>
            <a:ext cx="1606122" cy="1245336"/>
            <a:chOff x="7247099" y="155923"/>
            <a:chExt cx="1606122" cy="1245336"/>
          </a:xfrm>
        </p:grpSpPr>
        <p:pic>
          <p:nvPicPr>
            <p:cNvPr id="40" name="Picture 39" descr="A white adapter with black text&#10;&#10;Description automatically generated">
              <a:extLst>
                <a:ext uri="{FF2B5EF4-FFF2-40B4-BE49-F238E27FC236}">
                  <a16:creationId xmlns:a16="http://schemas.microsoft.com/office/drawing/2014/main" id="{928E2DE6-5636-B3B2-734B-638A3038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5400000">
              <a:off x="7949013" y="497050"/>
              <a:ext cx="1245336" cy="563081"/>
            </a:xfrm>
            <a:prstGeom prst="rect">
              <a:avLst/>
            </a:prstGeom>
          </p:spPr>
        </p:pic>
        <p:pic>
          <p:nvPicPr>
            <p:cNvPr id="2" name="Picture 2" descr="Wireless Networks are Changing -">
              <a:extLst>
                <a:ext uri="{FF2B5EF4-FFF2-40B4-BE49-F238E27FC236}">
                  <a16:creationId xmlns:a16="http://schemas.microsoft.com/office/drawing/2014/main" id="{F013B0C5-1515-C02F-ED86-5ECD70286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7099" y="301795"/>
              <a:ext cx="1043041" cy="834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F8E827CC-EE69-5994-A0F7-DA4018211A26}"/>
              </a:ext>
            </a:extLst>
          </p:cNvPr>
          <p:cNvSpPr/>
          <p:nvPr/>
        </p:nvSpPr>
        <p:spPr>
          <a:xfrm>
            <a:off x="1203317" y="1407028"/>
            <a:ext cx="2386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-BoldMT"/>
              </a:rPr>
              <a:t>Note: </a:t>
            </a:r>
            <a:r>
              <a:rPr lang="en-US" sz="1200" dirty="0">
                <a:latin typeface="ArialMT"/>
              </a:rPr>
              <a:t>Power supply may be mounted outside the</a:t>
            </a:r>
          </a:p>
          <a:p>
            <a:r>
              <a:rPr lang="en-US" sz="1200" dirty="0">
                <a:latin typeface="ArialMT"/>
              </a:rPr>
              <a:t>cabinet. Use the following guide to determine maximum distance for the selected wire gauge:</a:t>
            </a:r>
          </a:p>
          <a:p>
            <a:endParaRPr lang="en-US" sz="1200" dirty="0">
              <a:latin typeface="ArialMT"/>
            </a:endParaRPr>
          </a:p>
          <a:p>
            <a:r>
              <a:rPr lang="en-US" sz="1200" b="1" dirty="0">
                <a:latin typeface="Arial-BoldMT"/>
              </a:rPr>
              <a:t>DISTANCE       DIAMETER</a:t>
            </a:r>
          </a:p>
          <a:p>
            <a:r>
              <a:rPr lang="en-US" sz="1200" dirty="0">
                <a:latin typeface="ArialMT"/>
              </a:rPr>
              <a:t>2 meters           0.64 mm</a:t>
            </a:r>
          </a:p>
          <a:p>
            <a:r>
              <a:rPr lang="en-US" sz="1200" dirty="0">
                <a:latin typeface="ArialMT"/>
              </a:rPr>
              <a:t>3 meters           0.81 mm</a:t>
            </a:r>
          </a:p>
          <a:p>
            <a:r>
              <a:rPr lang="en-US" sz="1200" dirty="0">
                <a:latin typeface="ArialMT"/>
              </a:rPr>
              <a:t>4 meters           1 mm</a:t>
            </a:r>
            <a:endParaRPr lang="en-US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39E0EC-97E1-E510-95D0-3447940BD142}"/>
              </a:ext>
            </a:extLst>
          </p:cNvPr>
          <p:cNvSpPr txBox="1"/>
          <p:nvPr/>
        </p:nvSpPr>
        <p:spPr>
          <a:xfrm>
            <a:off x="1641569" y="4968454"/>
            <a:ext cx="1844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DC Power Supply </a:t>
            </a:r>
          </a:p>
          <a:p>
            <a:r>
              <a:rPr lang="en-US" sz="1400" dirty="0">
                <a:latin typeface="+mn-lt"/>
              </a:rPr>
              <a:t>Level 6 Efficiency  Approved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04AD89-C6C4-8177-266D-AE0BED17E818}"/>
              </a:ext>
            </a:extLst>
          </p:cNvPr>
          <p:cNvSpPr txBox="1"/>
          <p:nvPr/>
        </p:nvSpPr>
        <p:spPr>
          <a:xfrm>
            <a:off x="5136577" y="6101205"/>
            <a:ext cx="2418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Removable Terminal Blocks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489751-969D-DC02-D4C2-412F3389CECC}"/>
              </a:ext>
            </a:extLst>
          </p:cNvPr>
          <p:cNvSpPr txBox="1"/>
          <p:nvPr/>
        </p:nvSpPr>
        <p:spPr>
          <a:xfrm>
            <a:off x="9281286" y="4960032"/>
            <a:ext cx="1715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On board Ethernet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522D3F9-618E-0BAE-E21C-96D196AE2629}"/>
              </a:ext>
            </a:extLst>
          </p:cNvPr>
          <p:cNvSpPr txBox="1"/>
          <p:nvPr/>
        </p:nvSpPr>
        <p:spPr>
          <a:xfrm>
            <a:off x="9440724" y="3604196"/>
            <a:ext cx="171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Modular Cellular Communicator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E2E834-17A7-A88B-FF75-BE80BCD3A6C6}"/>
              </a:ext>
            </a:extLst>
          </p:cNvPr>
          <p:cNvSpPr txBox="1"/>
          <p:nvPr/>
        </p:nvSpPr>
        <p:spPr>
          <a:xfrm>
            <a:off x="4995125" y="1317740"/>
            <a:ext cx="1872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USB Interfaces</a:t>
            </a:r>
          </a:p>
          <a:p>
            <a:r>
              <a:rPr lang="en-US" sz="1400" dirty="0">
                <a:latin typeface="+mn-lt"/>
              </a:rPr>
              <a:t>Type A &amp; Micro </a:t>
            </a:r>
          </a:p>
        </p:txBody>
      </p:sp>
    </p:spTree>
    <p:extLst>
      <p:ext uri="{BB962C8B-B14F-4D97-AF65-F5344CB8AC3E}">
        <p14:creationId xmlns:p14="http://schemas.microsoft.com/office/powerpoint/2010/main" val="40916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8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bus expansion modules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A6B6DDFF-F2AA-13F0-1F30-B688FD0C7F5C}"/>
              </a:ext>
            </a:extLst>
          </p:cNvPr>
          <p:cNvSpPr txBox="1">
            <a:spLocks/>
          </p:cNvSpPr>
          <p:nvPr/>
        </p:nvSpPr>
        <p:spPr>
          <a:xfrm>
            <a:off x="681502" y="2558616"/>
            <a:ext cx="11067243" cy="3943277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HSM3204CX - Provides 2A @ 12 VDC with Bus Repeater, low battery and AUX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HSM3408 - Adds 8 hardwired zones, AUX power up to 500 mA (PTC protected)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HSM3350 - Provides up to 3A @ 12 VDC, fully supervised for AC failure, low battery and AUX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HS65WPS - is the Power Adapter used for the PS-PRO main panel and its power supply modules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HSM3WIFI - Provides Wi-Fi Interface for Local Programming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HSM2300 - Provides up to 1A @ 12 VDC, fully supervised for AC failure, low battery and AUX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HSM2204 - 4 programmable high current voltage outputs: rated at 1 Amp @ 12 VDC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HSM2208 - Provides 8 low current (50 mA) programmable outputs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HSM2955 - 4 two-way audio stations, Supports both 2-way audio VOX and push-to-talk verification, Silent/Listen-in functionality on hold-up alarms (activates only when an alarm occurs), Two-way audio over PSTN or Cellular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HSM2108 - Adds 8 hardwired zones, AUX power up to 125 mA (PTC protected)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B39457-6795-F98F-7E04-58C2B98E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44" y="1143221"/>
            <a:ext cx="11254164" cy="1343388"/>
          </a:xfrm>
          <a:prstGeom prst="rect">
            <a:avLst/>
          </a:prstGeom>
        </p:spPr>
      </p:pic>
      <p:pic>
        <p:nvPicPr>
          <p:cNvPr id="9" name="Picture 2" descr="DSC | White audio station for use with PC5950 audio verification module.  Designed for use in average sized rooms | PC5961 - SS&amp;Si Dealer Network">
            <a:extLst>
              <a:ext uri="{FF2B5EF4-FFF2-40B4-BE49-F238E27FC236}">
                <a16:creationId xmlns:a16="http://schemas.microsoft.com/office/drawing/2014/main" id="{27B7B6AB-7414-C2FD-7380-047F40C65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992" y="1013637"/>
            <a:ext cx="416351" cy="67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red rectangular sign with white text&#10;&#10;Description automatically generated">
            <a:extLst>
              <a:ext uri="{FF2B5EF4-FFF2-40B4-BE49-F238E27FC236}">
                <a16:creationId xmlns:a16="http://schemas.microsoft.com/office/drawing/2014/main" id="{1B047041-32CC-1B53-61CF-C4DDDABD7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63681">
            <a:off x="4025862" y="1421650"/>
            <a:ext cx="1354458" cy="68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F7373B-8427-FDE8-F821-1BAA1170BA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7915" y="2395420"/>
            <a:ext cx="6105165" cy="4259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communicators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0E0A474-BCAA-0A35-382A-D45C8058243A}"/>
              </a:ext>
            </a:extLst>
          </p:cNvPr>
          <p:cNvGrpSpPr/>
          <p:nvPr/>
        </p:nvGrpSpPr>
        <p:grpSpPr>
          <a:xfrm>
            <a:off x="6558413" y="2849179"/>
            <a:ext cx="3835627" cy="1866416"/>
            <a:chOff x="6559823" y="2959153"/>
            <a:chExt cx="3835627" cy="186641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350109-BC96-A800-5FC1-91CF2E8922B9}"/>
                </a:ext>
              </a:extLst>
            </p:cNvPr>
            <p:cNvSpPr/>
            <p:nvPr/>
          </p:nvSpPr>
          <p:spPr>
            <a:xfrm>
              <a:off x="6559823" y="3147691"/>
              <a:ext cx="1323095" cy="1209677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F257E0B-D68F-F75E-37B6-1E6661A6FE18}"/>
                </a:ext>
              </a:extLst>
            </p:cNvPr>
            <p:cNvCxnSpPr/>
            <p:nvPr/>
          </p:nvCxnSpPr>
          <p:spPr>
            <a:xfrm flipH="1" flipV="1">
              <a:off x="7882919" y="3728705"/>
              <a:ext cx="795158" cy="8211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7A1456-C53D-283B-35AF-75A5909E7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678077" y="2959153"/>
              <a:ext cx="1529016" cy="15290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3725A6-1FA4-CAE0-E17A-7B9A56A225E9}"/>
                </a:ext>
              </a:extLst>
            </p:cNvPr>
            <p:cNvSpPr txBox="1"/>
            <p:nvPr/>
          </p:nvSpPr>
          <p:spPr>
            <a:xfrm>
              <a:off x="8679487" y="4302349"/>
              <a:ext cx="1715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+mn-lt"/>
                </a:rPr>
                <a:t>Modular Cellular Communicator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0DA3F7-30AC-2596-B111-49E586A7638F}"/>
              </a:ext>
            </a:extLst>
          </p:cNvPr>
          <p:cNvGrpSpPr/>
          <p:nvPr/>
        </p:nvGrpSpPr>
        <p:grpSpPr>
          <a:xfrm>
            <a:off x="6840651" y="5418478"/>
            <a:ext cx="3553389" cy="802306"/>
            <a:chOff x="6840651" y="5418478"/>
            <a:chExt cx="3553389" cy="802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AAEA040-3251-41DB-41DB-148CE661244F}"/>
                </a:ext>
              </a:extLst>
            </p:cNvPr>
            <p:cNvSpPr/>
            <p:nvPr/>
          </p:nvSpPr>
          <p:spPr>
            <a:xfrm>
              <a:off x="6840651" y="5418478"/>
              <a:ext cx="792088" cy="802306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B2F6E67-B435-51A4-BEAC-4B7683AF13DC}"/>
                </a:ext>
              </a:extLst>
            </p:cNvPr>
            <p:cNvCxnSpPr/>
            <p:nvPr/>
          </p:nvCxnSpPr>
          <p:spPr>
            <a:xfrm flipH="1">
              <a:off x="7632739" y="5819631"/>
              <a:ext cx="1020341" cy="0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D1E6CB-6BCA-3972-C40A-85DAAE1AA8F6}"/>
                </a:ext>
              </a:extLst>
            </p:cNvPr>
            <p:cNvSpPr txBox="1"/>
            <p:nvPr/>
          </p:nvSpPr>
          <p:spPr>
            <a:xfrm>
              <a:off x="8678077" y="5681131"/>
              <a:ext cx="17159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On-board Ethernet</a:t>
              </a:r>
            </a:p>
          </p:txBody>
        </p:sp>
      </p:grp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8010AA83-CC09-8BC8-005B-B133B9512B59}"/>
              </a:ext>
            </a:extLst>
          </p:cNvPr>
          <p:cNvSpPr txBox="1">
            <a:spLocks/>
          </p:cNvSpPr>
          <p:nvPr/>
        </p:nvSpPr>
        <p:spPr>
          <a:xfrm>
            <a:off x="702130" y="1193040"/>
            <a:ext cx="10862087" cy="1751461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fontAlgn="auto" latinLnBrk="0" hangingPunct="1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lang="en-GB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7188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78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486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GB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5525" indent="-2206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5000"/>
              <a:buFont typeface="Wingdings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Ethernet</a:t>
            </a:r>
            <a:r>
              <a:rPr lang="en-US" sz="2000" dirty="0"/>
              <a:t> communication module included in the PRO motherboard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Cellular</a:t>
            </a:r>
            <a:r>
              <a:rPr lang="en-US" sz="2000" dirty="0"/>
              <a:t> communication module can be added by request</a:t>
            </a:r>
          </a:p>
          <a:p>
            <a:pPr marL="266700" indent="-2667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+mn-cs"/>
              </a:rPr>
              <a:t>If it’s necessary, there are available external antenna kits:</a:t>
            </a:r>
          </a:p>
          <a:p>
            <a:pPr lvl="1"/>
            <a:r>
              <a:rPr lang="en-US" sz="1700" dirty="0">
                <a:latin typeface="+mn-lt"/>
                <a:cs typeface="+mn-cs"/>
              </a:rPr>
              <a:t>ANTLTE-02 – </a:t>
            </a:r>
            <a:r>
              <a:rPr lang="es-ES" sz="1700" dirty="0">
                <a:latin typeface="+mn-lt"/>
                <a:cs typeface="+mn-cs"/>
              </a:rPr>
              <a:t>2 m antena </a:t>
            </a:r>
            <a:r>
              <a:rPr lang="en-US" sz="1700" dirty="0">
                <a:latin typeface="+mn-lt"/>
                <a:cs typeface="+mn-cs"/>
              </a:rPr>
              <a:t>wire</a:t>
            </a:r>
            <a:r>
              <a:rPr lang="es-ES" sz="1700" dirty="0">
                <a:latin typeface="+mn-lt"/>
                <a:cs typeface="+mn-cs"/>
              </a:rPr>
              <a:t> – </a:t>
            </a:r>
            <a:r>
              <a:rPr lang="en-US" sz="1700" dirty="0">
                <a:latin typeface="+mn-lt"/>
                <a:cs typeface="+mn-cs"/>
              </a:rPr>
              <a:t>For</a:t>
            </a:r>
            <a:r>
              <a:rPr lang="es-ES" sz="1700" dirty="0">
                <a:latin typeface="+mn-lt"/>
                <a:cs typeface="+mn-cs"/>
              </a:rPr>
              <a:t> </a:t>
            </a:r>
            <a:r>
              <a:rPr lang="en-US" sz="1700" dirty="0">
                <a:latin typeface="+mn-lt"/>
                <a:cs typeface="+mn-cs"/>
              </a:rPr>
              <a:t>Indoor</a:t>
            </a:r>
            <a:r>
              <a:rPr lang="es-ES" sz="1700" dirty="0">
                <a:latin typeface="+mn-lt"/>
                <a:cs typeface="+mn-cs"/>
              </a:rPr>
              <a:t> </a:t>
            </a:r>
            <a:r>
              <a:rPr lang="es-ES" sz="1700" dirty="0" err="1">
                <a:latin typeface="+mn-lt"/>
                <a:cs typeface="+mn-cs"/>
              </a:rPr>
              <a:t>only</a:t>
            </a:r>
            <a:endParaRPr lang="es-CO" sz="1700" dirty="0">
              <a:latin typeface="+mn-lt"/>
              <a:cs typeface="+mn-cs"/>
            </a:endParaRPr>
          </a:p>
          <a:p>
            <a:pPr lvl="1"/>
            <a:r>
              <a:rPr lang="en-US" sz="1700" dirty="0">
                <a:latin typeface="+mn-lt"/>
                <a:cs typeface="+mn-cs"/>
              </a:rPr>
              <a:t>ANTLTE-10 – </a:t>
            </a:r>
            <a:r>
              <a:rPr lang="es-ES" sz="1700" dirty="0">
                <a:latin typeface="+mn-lt"/>
                <a:cs typeface="+mn-cs"/>
              </a:rPr>
              <a:t>10 m antena </a:t>
            </a:r>
            <a:r>
              <a:rPr lang="es-ES" sz="1700" dirty="0" err="1">
                <a:latin typeface="+mn-lt"/>
                <a:cs typeface="+mn-cs"/>
              </a:rPr>
              <a:t>wire</a:t>
            </a:r>
            <a:r>
              <a:rPr lang="es-ES" sz="1700" dirty="0">
                <a:latin typeface="+mn-lt"/>
                <a:cs typeface="+mn-cs"/>
              </a:rPr>
              <a:t> - </a:t>
            </a:r>
            <a:r>
              <a:rPr lang="es-ES" sz="1700" dirty="0" err="1">
                <a:latin typeface="+mn-lt"/>
                <a:cs typeface="+mn-cs"/>
              </a:rPr>
              <a:t>For</a:t>
            </a:r>
            <a:r>
              <a:rPr lang="es-ES" sz="1700" dirty="0">
                <a:latin typeface="+mn-lt"/>
                <a:cs typeface="+mn-cs"/>
              </a:rPr>
              <a:t> </a:t>
            </a:r>
            <a:r>
              <a:rPr lang="es-ES" sz="1700" dirty="0" err="1">
                <a:latin typeface="+mn-lt"/>
                <a:cs typeface="+mn-cs"/>
              </a:rPr>
              <a:t>Indoor</a:t>
            </a:r>
            <a:r>
              <a:rPr lang="en-US" sz="1700" dirty="0">
                <a:latin typeface="+mn-lt"/>
                <a:cs typeface="+mn-cs"/>
              </a:rPr>
              <a:t> or Outdoor</a:t>
            </a:r>
            <a:endParaRPr lang="es-CO" sz="1700" dirty="0">
              <a:latin typeface="+mn-lt"/>
              <a:cs typeface="+mn-cs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8CB1B5-614E-2B85-923D-0B8A7CC219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700" y="1819548"/>
            <a:ext cx="536293" cy="106989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315D6BA-535C-4BFB-7A46-5384E16A354E}"/>
              </a:ext>
            </a:extLst>
          </p:cNvPr>
          <p:cNvGrpSpPr/>
          <p:nvPr/>
        </p:nvGrpSpPr>
        <p:grpSpPr>
          <a:xfrm>
            <a:off x="9315993" y="1170413"/>
            <a:ext cx="2876007" cy="1719026"/>
            <a:chOff x="9315993" y="1170413"/>
            <a:chExt cx="2876007" cy="171902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173C400-6552-6612-50B1-468011753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15993" y="1170413"/>
              <a:ext cx="2876007" cy="129827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8102BC-963D-B98E-37AC-70EF561D078A}"/>
                </a:ext>
              </a:extLst>
            </p:cNvPr>
            <p:cNvSpPr txBox="1"/>
            <p:nvPr/>
          </p:nvSpPr>
          <p:spPr>
            <a:xfrm>
              <a:off x="10026969" y="2366219"/>
              <a:ext cx="1715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latin typeface="+mn-lt"/>
                </a:rPr>
                <a:t>PowerManage</a:t>
              </a:r>
              <a:r>
                <a:rPr lang="en-US" sz="1400" dirty="0">
                  <a:latin typeface="+mn-lt"/>
                </a:rPr>
                <a:t> cloud server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5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PowerSeries</a:t>
            </a:r>
            <a:r>
              <a:rPr lang="en-US" sz="2800" dirty="0"/>
              <a:t> PRO keypad variants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 descr="HS2LCDP_C.jpg">
            <a:extLst>
              <a:ext uri="{FF2B5EF4-FFF2-40B4-BE49-F238E27FC236}">
                <a16:creationId xmlns:a16="http://schemas.microsoft.com/office/drawing/2014/main" id="{992E2FDA-55F2-7688-BB74-A881047B97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5803" y="1309933"/>
            <a:ext cx="2558911" cy="1955008"/>
          </a:xfrm>
          <a:prstGeom prst="rect">
            <a:avLst/>
          </a:prstGeom>
        </p:spPr>
      </p:pic>
      <p:pic>
        <p:nvPicPr>
          <p:cNvPr id="7" name="Picture 6" descr="HS2ICNP-C.jpg">
            <a:extLst>
              <a:ext uri="{FF2B5EF4-FFF2-40B4-BE49-F238E27FC236}">
                <a16:creationId xmlns:a16="http://schemas.microsoft.com/office/drawing/2014/main" id="{BAD2AD5B-BB2C-A724-5231-FF8362C45F6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2199" y="3896068"/>
            <a:ext cx="2672515" cy="2041801"/>
          </a:xfrm>
          <a:prstGeom prst="rect">
            <a:avLst/>
          </a:prstGeom>
        </p:spPr>
      </p:pic>
      <p:pic>
        <p:nvPicPr>
          <p:cNvPr id="8" name="Picture 7" descr="HS2LED_C.jpg">
            <a:extLst>
              <a:ext uri="{FF2B5EF4-FFF2-40B4-BE49-F238E27FC236}">
                <a16:creationId xmlns:a16="http://schemas.microsoft.com/office/drawing/2014/main" id="{488F4B33-9E5C-9B2E-B466-68CD261EBA7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0227" y="3893686"/>
            <a:ext cx="2492957" cy="22935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841CE4-58EF-AF16-F933-2DEA40CCB09D}"/>
              </a:ext>
            </a:extLst>
          </p:cNvPr>
          <p:cNvSpPr txBox="1"/>
          <p:nvPr/>
        </p:nvSpPr>
        <p:spPr>
          <a:xfrm>
            <a:off x="1730845" y="3381308"/>
            <a:ext cx="3892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HS2LCD(WF)(RF) – LCD Text keypad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CA62D6-EC83-520B-60D5-0B29136E92AA}"/>
              </a:ext>
            </a:extLst>
          </p:cNvPr>
          <p:cNvSpPr txBox="1"/>
          <p:nvPr/>
        </p:nvSpPr>
        <p:spPr>
          <a:xfrm>
            <a:off x="1855802" y="5898631"/>
            <a:ext cx="3315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HS2ICN(RF) – LCD Icon keypad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ED2115-AA3D-C7B9-9B13-D5AD0B9E8E88}"/>
              </a:ext>
            </a:extLst>
          </p:cNvPr>
          <p:cNvSpPr txBox="1"/>
          <p:nvPr/>
        </p:nvSpPr>
        <p:spPr>
          <a:xfrm>
            <a:off x="7438963" y="5898631"/>
            <a:ext cx="3306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HS2LED – 16 Zone LED keypad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A7FFEF-51F3-67D7-F808-1137942BD3A2}"/>
              </a:ext>
            </a:extLst>
          </p:cNvPr>
          <p:cNvSpPr txBox="1"/>
          <p:nvPr/>
        </p:nvSpPr>
        <p:spPr>
          <a:xfrm>
            <a:off x="7293714" y="3376803"/>
            <a:ext cx="3796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HS2TCH – Touchscreen keypad</a:t>
            </a:r>
          </a:p>
        </p:txBody>
      </p:sp>
      <p:pic>
        <p:nvPicPr>
          <p:cNvPr id="15" name="Picture 14" descr="A close-up of a white electronic device&#10;&#10;Description automatically generated">
            <a:extLst>
              <a:ext uri="{FF2B5EF4-FFF2-40B4-BE49-F238E27FC236}">
                <a16:creationId xmlns:a16="http://schemas.microsoft.com/office/drawing/2014/main" id="{8A0BED64-8778-A519-CF94-76DC18AE1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227" y="1463008"/>
            <a:ext cx="2457509" cy="16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1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Comprehensive Solutions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 descr="A close-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D813E905-C44C-DED3-8BAF-5D66989F9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725" y="1706433"/>
            <a:ext cx="9705428" cy="4464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3D4452-22B1-0A52-6497-3438995E9B97}"/>
              </a:ext>
            </a:extLst>
          </p:cNvPr>
          <p:cNvSpPr txBox="1"/>
          <p:nvPr/>
        </p:nvSpPr>
        <p:spPr>
          <a:xfrm>
            <a:off x="623392" y="1196752"/>
            <a:ext cx="10934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000" b="1" dirty="0"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NEO keyboards and PRO panels are not compatible one to each other …</a:t>
            </a:r>
          </a:p>
        </p:txBody>
      </p:sp>
    </p:spTree>
    <p:extLst>
      <p:ext uri="{BB962C8B-B14F-4D97-AF65-F5344CB8AC3E}">
        <p14:creationId xmlns:p14="http://schemas.microsoft.com/office/powerpoint/2010/main" val="33895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F8DFB-5C24-AD35-28D9-8F329A46F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258" y="1535395"/>
            <a:ext cx="8328424" cy="41642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1944D0-89AA-1522-2980-2A617C914D67}"/>
              </a:ext>
            </a:extLst>
          </p:cNvPr>
          <p:cNvSpPr txBox="1"/>
          <p:nvPr/>
        </p:nvSpPr>
        <p:spPr>
          <a:xfrm>
            <a:off x="5493528" y="4483544"/>
            <a:ext cx="216347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300 m 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906D81-9DC1-22FB-8CA5-7FCCE08142BC}"/>
              </a:ext>
            </a:extLst>
          </p:cNvPr>
          <p:cNvSpPr txBox="1"/>
          <p:nvPr/>
        </p:nvSpPr>
        <p:spPr>
          <a:xfrm>
            <a:off x="4703092" y="1579282"/>
            <a:ext cx="38129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dirty="0"/>
              <a:t>HS2016/2032/2064/2128 MAIN PANEL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39F2B-3542-C589-457E-75AB4456184B}"/>
              </a:ext>
            </a:extLst>
          </p:cNvPr>
          <p:cNvSpPr txBox="1"/>
          <p:nvPr/>
        </p:nvSpPr>
        <p:spPr>
          <a:xfrm>
            <a:off x="2035135" y="2970075"/>
            <a:ext cx="39124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400" dirty="0"/>
              <a:t> HS2TCH           HSM2300                        HSM2108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EAC4E-B26F-050A-339C-AA23B5B3EF44}"/>
              </a:ext>
            </a:extLst>
          </p:cNvPr>
          <p:cNvSpPr txBox="1"/>
          <p:nvPr/>
        </p:nvSpPr>
        <p:spPr>
          <a:xfrm>
            <a:off x="3795416" y="5032341"/>
            <a:ext cx="9207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HSM2108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ADD789-13AE-E4E7-0E6B-681A1C29301B}"/>
              </a:ext>
            </a:extLst>
          </p:cNvPr>
          <p:cNvSpPr txBox="1"/>
          <p:nvPr/>
        </p:nvSpPr>
        <p:spPr>
          <a:xfrm>
            <a:off x="7279931" y="2970075"/>
            <a:ext cx="210124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400" dirty="0"/>
              <a:t> HSM2300          HSM2108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DF1D82-19FC-0758-C3A9-55D8B1B24D51}"/>
              </a:ext>
            </a:extLst>
          </p:cNvPr>
          <p:cNvSpPr txBox="1"/>
          <p:nvPr/>
        </p:nvSpPr>
        <p:spPr>
          <a:xfrm>
            <a:off x="7761158" y="5410422"/>
            <a:ext cx="9207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HS2LCD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6B19D-A988-3611-0C67-3D68B6E66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CD426-6C03-C5C7-E885-45B2C2BC8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5FCDA7-E23F-222B-D1B9-7901F89B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Ansamblu</a:t>
            </a:r>
            <a:r>
              <a:rPr lang="en-US" sz="2800" dirty="0"/>
              <a:t> </a:t>
            </a:r>
            <a:r>
              <a:rPr lang="en-US" sz="2800" dirty="0" err="1"/>
              <a:t>centrala</a:t>
            </a:r>
            <a:r>
              <a:rPr lang="en-US" sz="2800" dirty="0"/>
              <a:t> NEO – bus max. 300m</a:t>
            </a:r>
          </a:p>
        </p:txBody>
      </p:sp>
      <p:pic>
        <p:nvPicPr>
          <p:cNvPr id="9" name="Picture 8" descr="HS2064-C.jpg">
            <a:extLst>
              <a:ext uri="{FF2B5EF4-FFF2-40B4-BE49-F238E27FC236}">
                <a16:creationId xmlns:a16="http://schemas.microsoft.com/office/drawing/2014/main" id="{368F0541-AD1D-0553-6A49-4517ECA1B6F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2075" t="4935" r="2955" b="4062"/>
          <a:stretch>
            <a:fillRect/>
          </a:stretch>
        </p:blipFill>
        <p:spPr>
          <a:xfrm>
            <a:off x="5609664" y="2035951"/>
            <a:ext cx="1796390" cy="93412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FAFB1B4-B96A-E286-8B33-F5D8D28CD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851" y="3257638"/>
            <a:ext cx="1246334" cy="63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99E0214-37C0-98F8-D1F6-19C52F0F0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991" y="3223301"/>
            <a:ext cx="1246334" cy="63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HSM2108.jpg">
            <a:extLst>
              <a:ext uri="{FF2B5EF4-FFF2-40B4-BE49-F238E27FC236}">
                <a16:creationId xmlns:a16="http://schemas.microsoft.com/office/drawing/2014/main" id="{42F9C630-8DC0-2494-8DB1-27A85C91432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19009" y="3231404"/>
            <a:ext cx="1127226" cy="608702"/>
          </a:xfrm>
          <a:prstGeom prst="rect">
            <a:avLst/>
          </a:prstGeom>
        </p:spPr>
      </p:pic>
      <p:pic>
        <p:nvPicPr>
          <p:cNvPr id="16" name="Picture 15" descr="HSM2108.jpg">
            <a:extLst>
              <a:ext uri="{FF2B5EF4-FFF2-40B4-BE49-F238E27FC236}">
                <a16:creationId xmlns:a16="http://schemas.microsoft.com/office/drawing/2014/main" id="{EE0D4B6E-1879-6BE8-89B4-BBB3B75A411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9418" y="3241345"/>
            <a:ext cx="1127226" cy="608702"/>
          </a:xfrm>
          <a:prstGeom prst="rect">
            <a:avLst/>
          </a:prstGeom>
        </p:spPr>
      </p:pic>
      <p:pic>
        <p:nvPicPr>
          <p:cNvPr id="17" name="Picture 16" descr="HSM2108.jpg">
            <a:extLst>
              <a:ext uri="{FF2B5EF4-FFF2-40B4-BE49-F238E27FC236}">
                <a16:creationId xmlns:a16="http://schemas.microsoft.com/office/drawing/2014/main" id="{B8357B3A-4A11-D2AD-BAD8-5DA1356331E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32226" y="4427872"/>
            <a:ext cx="1127226" cy="608702"/>
          </a:xfrm>
          <a:prstGeom prst="rect">
            <a:avLst/>
          </a:prstGeom>
        </p:spPr>
      </p:pic>
      <p:sp>
        <p:nvSpPr>
          <p:cNvPr id="41" name="Cloud 40">
            <a:extLst>
              <a:ext uri="{FF2B5EF4-FFF2-40B4-BE49-F238E27FC236}">
                <a16:creationId xmlns:a16="http://schemas.microsoft.com/office/drawing/2014/main" id="{1F063FBE-04D3-2492-40C0-F3CFF24C4492}"/>
              </a:ext>
            </a:extLst>
          </p:cNvPr>
          <p:cNvSpPr/>
          <p:nvPr/>
        </p:nvSpPr>
        <p:spPr>
          <a:xfrm>
            <a:off x="6407929" y="2810082"/>
            <a:ext cx="4411038" cy="2896711"/>
          </a:xfrm>
          <a:prstGeom prst="cloud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 w="12700" cap="flat" cmpd="sng" algn="ctr">
            <a:solidFill>
              <a:schemeClr val="accent5">
                <a:lumMod val="75000"/>
                <a:alpha val="47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Cloud 39">
            <a:extLst>
              <a:ext uri="{FF2B5EF4-FFF2-40B4-BE49-F238E27FC236}">
                <a16:creationId xmlns:a16="http://schemas.microsoft.com/office/drawing/2014/main" id="{EA2A3174-6D8F-D389-118F-08CD618C57E5}"/>
              </a:ext>
            </a:extLst>
          </p:cNvPr>
          <p:cNvSpPr/>
          <p:nvPr/>
        </p:nvSpPr>
        <p:spPr>
          <a:xfrm>
            <a:off x="1498594" y="2670480"/>
            <a:ext cx="4411038" cy="2896711"/>
          </a:xfrm>
          <a:prstGeom prst="cloud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 w="12700" cap="flat" cmpd="sng" algn="ctr">
            <a:solidFill>
              <a:schemeClr val="accent5">
                <a:lumMod val="75000"/>
                <a:alpha val="47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41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 animBg="1"/>
      <p:bldP spid="4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6B19D-A988-3611-0C67-3D68B6E66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CD426-6C03-C5C7-E885-45B2C2BC8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5FCDA7-E23F-222B-D1B9-7901F89B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Ansamblu</a:t>
            </a:r>
            <a:r>
              <a:rPr lang="en-US" sz="2800" dirty="0"/>
              <a:t> </a:t>
            </a:r>
            <a:r>
              <a:rPr lang="en-US" sz="2800" dirty="0" err="1"/>
              <a:t>centrala</a:t>
            </a:r>
            <a:r>
              <a:rPr lang="en-US" sz="2800" dirty="0"/>
              <a:t> PRO – bus max. 4200m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AEE83-5880-21D7-726A-93234DB6D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894" y="908050"/>
            <a:ext cx="7973386" cy="1509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EF8DFB-5C24-AD35-28D9-8F329A46F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788" y="2293915"/>
            <a:ext cx="8328424" cy="4164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944C78-F5F6-B1B6-5E0D-C961D8CE1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893" y="2793366"/>
            <a:ext cx="897694" cy="635634"/>
          </a:xfrm>
          <a:prstGeom prst="rect">
            <a:avLst/>
          </a:prstGeom>
        </p:spPr>
      </p:pic>
      <p:sp>
        <p:nvSpPr>
          <p:cNvPr id="40" name="Cloud 39">
            <a:extLst>
              <a:ext uri="{FF2B5EF4-FFF2-40B4-BE49-F238E27FC236}">
                <a16:creationId xmlns:a16="http://schemas.microsoft.com/office/drawing/2014/main" id="{EA2A3174-6D8F-D389-118F-08CD618C57E5}"/>
              </a:ext>
            </a:extLst>
          </p:cNvPr>
          <p:cNvSpPr/>
          <p:nvPr/>
        </p:nvSpPr>
        <p:spPr>
          <a:xfrm>
            <a:off x="1541124" y="3429000"/>
            <a:ext cx="4411038" cy="2896711"/>
          </a:xfrm>
          <a:prstGeom prst="cloud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 w="12700" cap="flat" cmpd="sng" algn="ctr">
            <a:solidFill>
              <a:schemeClr val="accent5">
                <a:lumMod val="75000"/>
                <a:alpha val="47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Cloud 40">
            <a:extLst>
              <a:ext uri="{FF2B5EF4-FFF2-40B4-BE49-F238E27FC236}">
                <a16:creationId xmlns:a16="http://schemas.microsoft.com/office/drawing/2014/main" id="{1F063FBE-04D3-2492-40C0-F3CFF24C4492}"/>
              </a:ext>
            </a:extLst>
          </p:cNvPr>
          <p:cNvSpPr/>
          <p:nvPr/>
        </p:nvSpPr>
        <p:spPr>
          <a:xfrm>
            <a:off x="6450459" y="3568602"/>
            <a:ext cx="4411038" cy="2896711"/>
          </a:xfrm>
          <a:prstGeom prst="cloud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 w="12700" cap="flat" cmpd="sng" algn="ctr">
            <a:solidFill>
              <a:schemeClr val="accent5">
                <a:lumMod val="75000"/>
                <a:alpha val="47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944D0-89AA-1522-2980-2A617C914D67}"/>
              </a:ext>
            </a:extLst>
          </p:cNvPr>
          <p:cNvSpPr txBox="1"/>
          <p:nvPr/>
        </p:nvSpPr>
        <p:spPr>
          <a:xfrm>
            <a:off x="5536058" y="5242064"/>
            <a:ext cx="216347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4.2 km !</a:t>
            </a:r>
          </a:p>
        </p:txBody>
      </p:sp>
    </p:spTree>
    <p:extLst>
      <p:ext uri="{BB962C8B-B14F-4D97-AF65-F5344CB8AC3E}">
        <p14:creationId xmlns:p14="http://schemas.microsoft.com/office/powerpoint/2010/main" val="38760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7D1428-FD5A-6B93-C620-4BAFCA22C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92" y="1131353"/>
            <a:ext cx="7376678" cy="5523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Newer JCI wired conventionally PIR detectors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4" descr="movimiento digital infrarrojo cableado ...">
            <a:extLst>
              <a:ext uri="{FF2B5EF4-FFF2-40B4-BE49-F238E27FC236}">
                <a16:creationId xmlns:a16="http://schemas.microsoft.com/office/drawing/2014/main" id="{7C9DE402-B1F9-6F80-9F3A-A1591235A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558" y="1352134"/>
            <a:ext cx="3546066" cy="47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600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The Power of PowerG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8FF4DF-97CF-9A2B-1F28-86984DC19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1276524"/>
            <a:ext cx="8669344" cy="5115504"/>
          </a:xfrm>
          <a:prstGeom prst="rect">
            <a:avLst/>
          </a:prstGeom>
        </p:spPr>
      </p:pic>
      <p:sp>
        <p:nvSpPr>
          <p:cNvPr id="7" name="Rectangle 96">
            <a:extLst>
              <a:ext uri="{FF2B5EF4-FFF2-40B4-BE49-F238E27FC236}">
                <a16:creationId xmlns:a16="http://schemas.microsoft.com/office/drawing/2014/main" id="{691FDD7C-BDF4-99DA-C837-3E8C31260A35}"/>
              </a:ext>
            </a:extLst>
          </p:cNvPr>
          <p:cNvSpPr txBox="1">
            <a:spLocks noChangeArrowheads="1"/>
          </p:cNvSpPr>
          <p:nvPr/>
        </p:nvSpPr>
        <p:spPr>
          <a:xfrm>
            <a:off x="8686800" y="1196752"/>
            <a:ext cx="3385864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2100" indent="-285750">
              <a:lnSpc>
                <a:spcPct val="120000"/>
              </a:lnSpc>
            </a:pPr>
            <a:r>
              <a:rPr lang="en-US" sz="1800" b="1" dirty="0"/>
              <a:t>Frequency Hopping Spread Spectrum </a:t>
            </a:r>
            <a:r>
              <a:rPr lang="en-US" sz="1800" dirty="0"/>
              <a:t>– FHSS 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Time Division Synchronized System </a:t>
            </a:r>
            <a:r>
              <a:rPr lang="en-US" sz="1800" dirty="0"/>
              <a:t>– TDSS 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Full Two-Way Communication </a:t>
            </a:r>
            <a:r>
              <a:rPr lang="en-US" sz="1800" dirty="0"/>
              <a:t>– FTWC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128-bit AES Encryption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Adaptive Power &amp; Path </a:t>
            </a:r>
            <a:r>
              <a:rPr lang="en-US" sz="1800" dirty="0"/>
              <a:t>– for PowerG wireless environment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Long Line of Sight </a:t>
            </a:r>
            <a:r>
              <a:rPr lang="en-US" sz="1800" dirty="0"/>
              <a:t>– max. 2 km</a:t>
            </a:r>
          </a:p>
          <a:p>
            <a:pPr marL="292100" indent="-285750">
              <a:lnSpc>
                <a:spcPct val="120000"/>
              </a:lnSpc>
            </a:pPr>
            <a:r>
              <a:rPr lang="en-US" sz="1800" b="1" dirty="0"/>
              <a:t>Jamming Detection </a:t>
            </a:r>
            <a:r>
              <a:rPr lang="en-US" sz="1800" dirty="0"/>
              <a:t>– according EN, UL or BS standards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95D46D-E023-D204-383D-78E7858E5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5494">
            <a:off x="166298" y="583677"/>
            <a:ext cx="3223940" cy="28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8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7666DD-A951-D2A0-1820-E892A0F17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71" y="1082278"/>
            <a:ext cx="5919463" cy="55725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PowerG – wireless Magnetic Contacts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A7C129-7C9E-76A5-F502-D54D6D883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400" y="2828260"/>
            <a:ext cx="5924805" cy="157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70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CAEE80-FB1D-ECB6-D317-6FA4A1727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413" y="828288"/>
            <a:ext cx="9555984" cy="57426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PowerG – wireless PIR detectors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42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PowerG – wireless Safety detectors, Sirens, etc.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CD75A-4C8D-EE16-F69F-445BF6FC1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190" y="1265274"/>
            <a:ext cx="12197317" cy="485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7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PowerG – wireless </a:t>
            </a:r>
            <a:r>
              <a:rPr lang="en-US" sz="2800" dirty="0" err="1"/>
              <a:t>Keyfobs</a:t>
            </a:r>
            <a:r>
              <a:rPr lang="en-US" sz="2800" dirty="0"/>
              <a:t> and Panic Buttons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121C87-FC89-E9B3-DCEE-5264FBC1C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3" y="1910179"/>
            <a:ext cx="6078238" cy="3158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F213E-BA5C-9BE2-3795-F445346C1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563" y="1832230"/>
            <a:ext cx="6137674" cy="20142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7235A6-F48D-E172-29AB-62F43211F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3637571"/>
            <a:ext cx="6078238" cy="17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9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Interactive mobile apps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1395BDEB-D700-2814-47D9-E9F6DD35B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69" y="1329578"/>
            <a:ext cx="10332590" cy="241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266700" indent="357188" defTabSz="91440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50000"/>
              <a:buFontTx/>
              <a:buBlip>
                <a:blip r:embed="rId4"/>
              </a:buBlip>
              <a:defRPr sz="2400">
                <a:ea typeface="SimSun" pitchFamily="2" charset="-122"/>
              </a:defRPr>
            </a:lvl1pPr>
            <a:lvl2pPr marL="623888" indent="-266700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>
                <a:latin typeface="+mn-lt"/>
                <a:cs typeface="+mn-cs"/>
              </a:defRPr>
            </a:lvl2pPr>
            <a:lvl3pPr marL="89852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>
                <a:latin typeface="+mn-lt"/>
                <a:cs typeface="+mn-cs"/>
              </a:defRPr>
            </a:lvl3pPr>
            <a:lvl4pPr marL="1163638" indent="-265113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4pPr>
            <a:lvl5pPr marL="143827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5pPr>
            <a:lvl6pPr marL="1703388" indent="-2651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9pPr>
          </a:lstStyle>
          <a:p>
            <a:r>
              <a:rPr lang="pl-PL" dirty="0"/>
              <a:t>Interactive app (iOS and Android) for end-users</a:t>
            </a:r>
            <a:r>
              <a:rPr lang="en-US" dirty="0"/>
              <a:t>, based on public or private </a:t>
            </a:r>
            <a:r>
              <a:rPr lang="en-US" dirty="0" err="1"/>
              <a:t>PowerManage</a:t>
            </a:r>
            <a:r>
              <a:rPr lang="en-US" dirty="0"/>
              <a:t> servers</a:t>
            </a:r>
          </a:p>
          <a:p>
            <a:r>
              <a:rPr lang="pl-PL" dirty="0"/>
              <a:t>Enable end user to control alarm system (arm, disarm, status, video)</a:t>
            </a:r>
            <a:endParaRPr lang="en-US" dirty="0"/>
          </a:p>
          <a:p>
            <a:r>
              <a:rPr lang="pl-PL" dirty="0"/>
              <a:t>Great </a:t>
            </a:r>
            <a:r>
              <a:rPr lang="pl-PL" dirty="0" err="1"/>
              <a:t>tool</a:t>
            </a:r>
            <a:r>
              <a:rPr lang="pl-PL" dirty="0"/>
              <a:t> for monitoring </a:t>
            </a:r>
            <a:r>
              <a:rPr lang="pl-PL" dirty="0" err="1"/>
              <a:t>companies</a:t>
            </a:r>
            <a:r>
              <a:rPr lang="pl-PL" dirty="0"/>
              <a:t> to </a:t>
            </a:r>
            <a:r>
              <a:rPr lang="pl-PL" dirty="0" err="1"/>
              <a:t>increase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offering</a:t>
            </a:r>
            <a:endParaRPr lang="en-US" dirty="0"/>
          </a:p>
          <a:p>
            <a:r>
              <a:rPr lang="en-US" dirty="0"/>
              <a:t>Can be used </a:t>
            </a:r>
            <a:r>
              <a:rPr lang="pl-PL" dirty="0"/>
              <a:t>by </a:t>
            </a:r>
            <a:r>
              <a:rPr lang="pl-PL" dirty="0" err="1"/>
              <a:t>distributors</a:t>
            </a:r>
            <a:r>
              <a:rPr lang="pl-PL" dirty="0"/>
              <a:t> with minimum </a:t>
            </a:r>
            <a:r>
              <a:rPr lang="pl-PL" dirty="0" err="1"/>
              <a:t>maintenance</a:t>
            </a:r>
            <a:r>
              <a:rPr lang="pl-PL" dirty="0"/>
              <a:t> </a:t>
            </a:r>
            <a:r>
              <a:rPr lang="pl-PL" dirty="0" err="1"/>
              <a:t>needed</a:t>
            </a:r>
            <a:endParaRPr lang="pl-PL" dirty="0"/>
          </a:p>
          <a:p>
            <a:r>
              <a:rPr lang="pl-PL" dirty="0"/>
              <a:t>Push notifications support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128CC3-7A9E-4831-0B0A-BE197216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324" y="4110737"/>
            <a:ext cx="1433960" cy="1420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55774B-D5E1-B5BF-A840-44176E9DF0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4110737"/>
            <a:ext cx="1440160" cy="1420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0AA8B9-A98D-041C-85D7-FD6555758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92" y="4110737"/>
            <a:ext cx="1430216" cy="1430216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E9A2BA2-55FA-9D96-1A23-EF6E0C79B3B9}"/>
              </a:ext>
            </a:extLst>
          </p:cNvPr>
          <p:cNvSpPr txBox="1">
            <a:spLocks/>
          </p:cNvSpPr>
          <p:nvPr/>
        </p:nvSpPr>
        <p:spPr>
          <a:xfrm>
            <a:off x="767408" y="5615610"/>
            <a:ext cx="3384376" cy="558484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1" indent="0" fontAlgn="auto">
              <a:buNone/>
            </a:pPr>
            <a:r>
              <a:rPr lang="en-US" sz="2000" dirty="0"/>
              <a:t>User               Installer    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9E4E928-F67A-64DF-0FA1-2693ACAFFBA6}"/>
              </a:ext>
            </a:extLst>
          </p:cNvPr>
          <p:cNvSpPr txBox="1">
            <a:spLocks/>
          </p:cNvSpPr>
          <p:nvPr/>
        </p:nvSpPr>
        <p:spPr>
          <a:xfrm>
            <a:off x="3827072" y="5625648"/>
            <a:ext cx="3709088" cy="558484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1" indent="0" fontAlgn="auto">
              <a:buNone/>
            </a:pPr>
            <a:r>
              <a:rPr lang="en-US" sz="2000" dirty="0"/>
              <a:t>PRO direct programming</a:t>
            </a:r>
          </a:p>
        </p:txBody>
      </p:sp>
    </p:spTree>
    <p:extLst>
      <p:ext uri="{BB962C8B-B14F-4D97-AF65-F5344CB8AC3E}">
        <p14:creationId xmlns:p14="http://schemas.microsoft.com/office/powerpoint/2010/main" val="210687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417A12-6A85-F84A-2BFB-9EF3E5B6D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92" y="1100997"/>
            <a:ext cx="9715500" cy="5657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 err="1"/>
              <a:t>PowerManage</a:t>
            </a:r>
            <a:r>
              <a:rPr lang="en-US" sz="2800" dirty="0"/>
              <a:t> server connectivity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4FF21D-950B-BAAD-51D7-279E70FEB422}"/>
              </a:ext>
            </a:extLst>
          </p:cNvPr>
          <p:cNvGrpSpPr/>
          <p:nvPr/>
        </p:nvGrpSpPr>
        <p:grpSpPr>
          <a:xfrm>
            <a:off x="8176437" y="-374248"/>
            <a:ext cx="3199736" cy="2950490"/>
            <a:chOff x="8599806" y="873261"/>
            <a:chExt cx="2935207" cy="28138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26AE8C-A4C6-F69B-60E2-8F1FE69F2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2212" y="2426912"/>
              <a:ext cx="2730396" cy="1260183"/>
            </a:xfrm>
            <a:prstGeom prst="rect">
              <a:avLst/>
            </a:prstGeom>
          </p:spPr>
        </p:pic>
        <p:pic>
          <p:nvPicPr>
            <p:cNvPr id="9" name="Picture 2" descr="Johnson Controls">
              <a:extLst>
                <a:ext uri="{FF2B5EF4-FFF2-40B4-BE49-F238E27FC236}">
                  <a16:creationId xmlns:a16="http://schemas.microsoft.com/office/drawing/2014/main" id="{BC43D6B7-EFE8-4B4C-85F2-9B61111B5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9806" y="873261"/>
              <a:ext cx="2935207" cy="1956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148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</a:t>
            </a:r>
            <a:r>
              <a:rPr lang="en-US" sz="2800" dirty="0" err="1"/>
              <a:t>ConnectAlarm</a:t>
            </a:r>
            <a:r>
              <a:rPr lang="en-US" sz="2800" dirty="0"/>
              <a:t> – client dedicated app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E6C7B-4518-3FDA-FDA9-6764A64CA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456" y="1124743"/>
            <a:ext cx="1399860" cy="13864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5B0D82-8647-B1E6-302D-40CFB921F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121" y="2339871"/>
            <a:ext cx="1905000" cy="3895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F1450E-B3B4-EF20-D32E-DE1649101440}"/>
              </a:ext>
            </a:extLst>
          </p:cNvPr>
          <p:cNvSpPr txBox="1"/>
          <p:nvPr/>
        </p:nvSpPr>
        <p:spPr>
          <a:xfrm>
            <a:off x="559323" y="1074871"/>
            <a:ext cx="7567915" cy="542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266700" indent="357188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50000"/>
              <a:buFontTx/>
              <a:buBlip>
                <a:blip r:embed="rId6"/>
              </a:buBlip>
              <a:defRPr sz="2400">
                <a:ea typeface="SimSun" pitchFamily="2" charset="-122"/>
              </a:defRPr>
            </a:lvl1pPr>
            <a:lvl2pPr marL="623888" indent="-2667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/>
            </a:lvl2pPr>
            <a:lvl3pPr marL="898525" indent="-27463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/>
            </a:lvl3pPr>
            <a:lvl4pPr marL="1163638" indent="-2651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/>
            </a:lvl4pPr>
            <a:lvl5pPr marL="1438275" indent="-27463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/>
            </a:lvl5pPr>
            <a:lvl6pPr marL="1703388" indent="-2651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 err="1">
                <a:ea typeface="SimSun" pitchFamily="2" charset="-122"/>
              </a:rPr>
              <a:t>ConnectAlarm</a:t>
            </a:r>
            <a:r>
              <a:rPr lang="en-US" sz="2400" dirty="0">
                <a:ea typeface="SimSun" pitchFamily="2" charset="-122"/>
              </a:rPr>
              <a:t> is a cloud-based mobile app that provides home and business owners with real-time control over their security system, from anywhere, at any time</a:t>
            </a:r>
          </a:p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>
                <a:ea typeface="SimSun" pitchFamily="2" charset="-122"/>
              </a:rPr>
              <a:t>Supports iOS 8.0 and Android 4.4 &amp; up</a:t>
            </a:r>
          </a:p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>
                <a:ea typeface="SimSun" pitchFamily="2" charset="-122"/>
              </a:rPr>
              <a:t>Works now with DSC and Visonic panels</a:t>
            </a:r>
          </a:p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>
                <a:ea typeface="SimSun" pitchFamily="2" charset="-122"/>
              </a:rPr>
              <a:t>Suitable for monitored and self-monitored systems</a:t>
            </a:r>
          </a:p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>
                <a:ea typeface="SimSun" pitchFamily="2" charset="-122"/>
              </a:rPr>
              <a:t>Allow Push Notifications and multiple users, defined by Master User</a:t>
            </a:r>
          </a:p>
          <a:p>
            <a:pPr marL="266700" lvl="1" indent="357188">
              <a:spcBef>
                <a:spcPct val="20000"/>
              </a:spcBef>
              <a:buSzPct val="50000"/>
              <a:buBlip>
                <a:blip r:embed="rId6"/>
              </a:buBlip>
            </a:pPr>
            <a:r>
              <a:rPr lang="en-US" sz="2400" dirty="0">
                <a:ea typeface="SimSun" pitchFamily="2" charset="-122"/>
              </a:rPr>
              <a:t>Allow installer remote connection for service purposes, after Master User approval</a:t>
            </a:r>
          </a:p>
          <a:p>
            <a:pPr marL="266700" lvl="1" indent="0">
              <a:spcBef>
                <a:spcPct val="20000"/>
              </a:spcBef>
              <a:buSzPct val="50000"/>
              <a:buNone/>
            </a:pPr>
            <a:endParaRPr lang="en-US" sz="1000" dirty="0"/>
          </a:p>
          <a:p>
            <a:pPr marL="266700" lvl="1" indent="0">
              <a:spcBef>
                <a:spcPct val="20000"/>
              </a:spcBef>
              <a:buSzPct val="50000"/>
              <a:buNone/>
            </a:pPr>
            <a:r>
              <a:rPr lang="en-US" sz="2400" dirty="0"/>
              <a:t>Here </a:t>
            </a:r>
            <a:r>
              <a:rPr lang="en-US" sz="2400" dirty="0">
                <a:hlinkClick r:id="rId7"/>
              </a:rPr>
              <a:t>https://youtu.be/IUEScQ-EGe0</a:t>
            </a:r>
            <a:r>
              <a:rPr lang="en-US" sz="2400" dirty="0"/>
              <a:t> is an explanatory video regarding </a:t>
            </a:r>
            <a:r>
              <a:rPr lang="en-US" sz="2400" dirty="0" err="1"/>
              <a:t>ConnectAlarm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233715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</a:t>
            </a:r>
            <a:r>
              <a:rPr lang="en-US" sz="2800" dirty="0" err="1"/>
              <a:t>AlarmInstall</a:t>
            </a:r>
            <a:r>
              <a:rPr lang="en-US" sz="2800" dirty="0"/>
              <a:t> – installer dedicated app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EA225B-BEDA-7046-76D3-F2AAE96B5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69" y="1329578"/>
            <a:ext cx="9371021" cy="108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266700" indent="357188" defTabSz="91440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50000"/>
              <a:buFontTx/>
              <a:buBlip>
                <a:blip r:embed="rId4"/>
              </a:buBlip>
              <a:defRPr sz="2400">
                <a:ea typeface="SimSun" pitchFamily="2" charset="-122"/>
              </a:defRPr>
            </a:lvl1pPr>
            <a:lvl2pPr marL="623888" indent="-266700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>
                <a:latin typeface="+mn-lt"/>
                <a:cs typeface="+mn-cs"/>
              </a:defRPr>
            </a:lvl2pPr>
            <a:lvl3pPr marL="89852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>
                <a:latin typeface="+mn-lt"/>
                <a:cs typeface="+mn-cs"/>
              </a:defRPr>
            </a:lvl3pPr>
            <a:lvl4pPr marL="1163638" indent="-265113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4pPr>
            <a:lvl5pPr marL="143827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5pPr>
            <a:lvl6pPr marL="1703388" indent="-2651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9pPr>
          </a:lstStyle>
          <a:p>
            <a:r>
              <a:rPr lang="en-US" dirty="0"/>
              <a:t>The Alarm Install App provides the convenience of configuring an alarm security system from your mobile device or tablet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CF6F0A-0902-164A-7B88-7A256917B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059" y="1137757"/>
            <a:ext cx="1440160" cy="1420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2D0A48-1025-6322-403C-33FAB1EC02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585" y="2794662"/>
            <a:ext cx="4574902" cy="3170724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51EB4D6E-68FF-FD33-0207-C1BC3864E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877" y="2794662"/>
            <a:ext cx="6236587" cy="262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266700" indent="357188" defTabSz="91440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50000"/>
              <a:buFontTx/>
              <a:buBlip>
                <a:blip r:embed="rId4"/>
              </a:buBlip>
              <a:defRPr sz="2400">
                <a:ea typeface="SimSun" pitchFamily="2" charset="-122"/>
              </a:defRPr>
            </a:lvl1pPr>
            <a:lvl2pPr marL="623888" indent="-266700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600">
                <a:latin typeface="+mn-lt"/>
                <a:cs typeface="+mn-cs"/>
              </a:defRPr>
            </a:lvl2pPr>
            <a:lvl3pPr marL="89852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400">
                <a:latin typeface="+mn-lt"/>
                <a:cs typeface="+mn-cs"/>
              </a:defRPr>
            </a:lvl3pPr>
            <a:lvl4pPr marL="1163638" indent="-265113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4pPr>
            <a:lvl5pPr marL="1438275" indent="-274638" defTabSz="91440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5pPr>
            <a:lvl6pPr marL="1703388" indent="-2651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sz="1200">
                <a:latin typeface="+mn-lt"/>
                <a:cs typeface="+mn-cs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cs typeface="+mn-cs"/>
              </a:defRPr>
            </a:lvl9pPr>
          </a:lstStyle>
          <a:p>
            <a:r>
              <a:rPr lang="en-US" dirty="0"/>
              <a:t>To allow the installer access to an alarm panel, the user must approve access from the </a:t>
            </a:r>
            <a:r>
              <a:rPr lang="en-US" b="1" dirty="0"/>
              <a:t>Panel Settings </a:t>
            </a:r>
            <a:r>
              <a:rPr lang="en-US" dirty="0"/>
              <a:t>menu of the User App. This permission is required only if </a:t>
            </a:r>
            <a:r>
              <a:rPr lang="en-US" b="1" dirty="0"/>
              <a:t>Allow user to approve installer login </a:t>
            </a:r>
            <a:r>
              <a:rPr lang="en-US" dirty="0"/>
              <a:t>option is selected in the PowerManage MMI console  </a:t>
            </a:r>
          </a:p>
        </p:txBody>
      </p:sp>
    </p:spTree>
    <p:extLst>
      <p:ext uri="{BB962C8B-B14F-4D97-AF65-F5344CB8AC3E}">
        <p14:creationId xmlns:p14="http://schemas.microsoft.com/office/powerpoint/2010/main" val="2832266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Video integrations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2239C9-C94F-530A-892C-930A1ECE5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92" y="1186971"/>
            <a:ext cx="10490080" cy="526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92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603-72A6-82D3-C9AC-B16AA52C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76" y="17502"/>
            <a:ext cx="10801348" cy="889755"/>
          </a:xfrm>
        </p:spPr>
        <p:txBody>
          <a:bodyPr/>
          <a:lstStyle/>
          <a:p>
            <a:r>
              <a:rPr lang="en-US" sz="2800" dirty="0"/>
              <a:t>JCI Comprehensive Solutions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A225-DD91-12F7-C152-DBF8112BF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DCB6-719E-0F43-A160-E508323EF71D}" type="slidenum">
              <a:rPr kumimoji="0" lang="en-DK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4732EB-C0D0-ED80-0446-48FBCCF7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8292" y="6334138"/>
            <a:ext cx="4114800" cy="3206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© 2024 Johnson Controls. All rights reserved.</a:t>
            </a:r>
            <a:endParaRPr kumimoji="0" lang="en-DK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6F9C3B28-542F-23B0-EBFD-A2FBDBFC7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1373" y="462379"/>
            <a:ext cx="1156351" cy="235965"/>
          </a:xfrm>
          <a:prstGeom prst="rect">
            <a:avLst/>
          </a:prstGeom>
        </p:spPr>
      </p:pic>
      <p:pic>
        <p:nvPicPr>
          <p:cNvPr id="6" name="Provision ISR DSC Integration">
            <a:hlinkClick r:id="" action="ppaction://media"/>
            <a:extLst>
              <a:ext uri="{FF2B5EF4-FFF2-40B4-BE49-F238E27FC236}">
                <a16:creationId xmlns:a16="http://schemas.microsoft.com/office/drawing/2014/main" id="{01DE8DCA-DB2D-8E97-8AB6-0BD93C77FA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5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083EB3-81E9-8E49-BE9D-536E4567C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1200" b="1" dirty="0"/>
              <a:t>Narcis Pica  </a:t>
            </a:r>
            <a:br>
              <a:rPr lang="en-IE" sz="1200" b="1" dirty="0"/>
            </a:br>
            <a:r>
              <a:rPr lang="en-GB" sz="1200" dirty="0"/>
              <a:t>Technical Sales Manager, Security Products</a:t>
            </a:r>
            <a:br>
              <a:rPr lang="he-IL" sz="1200" dirty="0"/>
            </a:br>
            <a:r>
              <a:rPr lang="en-GB" sz="1200" dirty="0"/>
              <a:t>Building Technologies</a:t>
            </a:r>
            <a:r>
              <a:rPr lang="he-IL" sz="1200" dirty="0"/>
              <a:t> &amp; </a:t>
            </a:r>
            <a:r>
              <a:rPr lang="en-GB" sz="1200" dirty="0"/>
              <a:t>Solutions</a:t>
            </a:r>
            <a:br>
              <a:rPr lang="en-IE" sz="1200" dirty="0"/>
            </a:br>
            <a:r>
              <a:rPr lang="en-IE" sz="1200" dirty="0"/>
              <a:t>Johnson Controls</a:t>
            </a:r>
            <a:br>
              <a:rPr lang="en-IE" sz="1200"/>
            </a:br>
            <a:br>
              <a:rPr lang="en-IE" sz="1200"/>
            </a:br>
            <a:r>
              <a:rPr lang="en-GB" sz="1200" dirty="0"/>
              <a:t>narcis.pica@jci.com</a:t>
            </a:r>
            <a:endParaRPr lang="en-US" sz="1200" dirty="0"/>
          </a:p>
          <a:p>
            <a:endParaRPr lang="en-IE" sz="1200" dirty="0"/>
          </a:p>
          <a:p>
            <a:endParaRPr lang="en-US" sz="12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F5521B-CF78-A441-AB78-A26719693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F9D1E88-72E9-1A19-F64E-242FBE6C4A4C}"/>
              </a:ext>
            </a:extLst>
          </p:cNvPr>
          <p:cNvSpPr txBox="1">
            <a:spLocks noChangeArrowheads="1"/>
          </p:cNvSpPr>
          <p:nvPr/>
        </p:nvSpPr>
        <p:spPr>
          <a:xfrm>
            <a:off x="3647728" y="2111977"/>
            <a:ext cx="4896544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dirty="0">
                <a:solidFill>
                  <a:schemeClr val="bg1"/>
                </a:solidFill>
                <a:latin typeface="Arial" charset="0"/>
                <a:cs typeface="Arial" charset="0"/>
              </a:rPr>
              <a:t>THANK YOU</a:t>
            </a:r>
            <a:r>
              <a:rPr lang="en-US" sz="4000" dirty="0">
                <a:solidFill>
                  <a:schemeClr val="bg1"/>
                </a:solidFill>
                <a:latin typeface="Arial" charset="0"/>
                <a:cs typeface="Arial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7322349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Black426;White;-1;-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2;-2;-3;-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CI_slides_with_logo">
  <a:themeElements>
    <a:clrScheme name="Custom 9">
      <a:dk1>
        <a:srgbClr val="000000"/>
      </a:dk1>
      <a:lt1>
        <a:srgbClr val="FFFFFF"/>
      </a:lt1>
      <a:dk2>
        <a:srgbClr val="00539D"/>
      </a:dk2>
      <a:lt2>
        <a:srgbClr val="FFFFFF"/>
      </a:lt2>
      <a:accent1>
        <a:srgbClr val="00539D"/>
      </a:accent1>
      <a:accent2>
        <a:srgbClr val="00BAE2"/>
      </a:accent2>
      <a:accent3>
        <a:srgbClr val="8BC53D"/>
      </a:accent3>
      <a:accent4>
        <a:srgbClr val="FDBC38"/>
      </a:accent4>
      <a:accent5>
        <a:srgbClr val="F37720"/>
      </a:accent5>
      <a:accent6>
        <a:srgbClr val="CA2338"/>
      </a:accent6>
      <a:hlink>
        <a:srgbClr val="0080B6"/>
      </a:hlink>
      <a:folHlink>
        <a:srgbClr val="0080B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hnsonControls" id="{F1B5EC87-07A7-974A-90C7-8FECF258F4A7}" vid="{DE5C1ED8-ABEE-6848-B0E9-63D04AAC69B3}"/>
    </a:ext>
  </a:extLst>
</a:theme>
</file>

<file path=ppt/theme/theme3.xml><?xml version="1.0" encoding="utf-8"?>
<a:theme xmlns:a="http://schemas.openxmlformats.org/drawingml/2006/main" name="JCI Master template 1.0">
  <a:themeElements>
    <a:clrScheme name="GWS Blue">
      <a:dk1>
        <a:sysClr val="windowText" lastClr="000000"/>
      </a:dk1>
      <a:lt1>
        <a:sysClr val="window" lastClr="FFFFFF"/>
      </a:lt1>
      <a:dk2>
        <a:srgbClr val="08338F"/>
      </a:dk2>
      <a:lt2>
        <a:srgbClr val="878785"/>
      </a:lt2>
      <a:accent1>
        <a:srgbClr val="7DBA00"/>
      </a:accent1>
      <a:accent2>
        <a:srgbClr val="00B8E0"/>
      </a:accent2>
      <a:accent3>
        <a:srgbClr val="85248F"/>
      </a:accent3>
      <a:accent4>
        <a:srgbClr val="A8034F"/>
      </a:accent4>
      <a:accent5>
        <a:srgbClr val="DE3B21"/>
      </a:accent5>
      <a:accent6>
        <a:srgbClr val="00C4B5"/>
      </a:accent6>
      <a:hlink>
        <a:srgbClr val="08338F"/>
      </a:hlink>
      <a:folHlink>
        <a:srgbClr val="800080"/>
      </a:folHlink>
    </a:clrScheme>
    <a:fontScheme name="JCI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I_1.02" id="{D3DCBD3C-25BA-4859-A563-7AFA569BCB64}" vid="{906A27E8-AAAC-447D-BE1F-5F4E0FAFA069}"/>
    </a:ext>
  </a:extLst>
</a:theme>
</file>

<file path=ppt/theme/theme4.xml><?xml version="1.0" encoding="utf-8"?>
<a:theme xmlns:a="http://schemas.openxmlformats.org/drawingml/2006/main" name="1_JCI Master template 1.0">
  <a:themeElements>
    <a:clrScheme name="GWS Blue">
      <a:dk1>
        <a:sysClr val="windowText" lastClr="000000"/>
      </a:dk1>
      <a:lt1>
        <a:sysClr val="window" lastClr="FFFFFF"/>
      </a:lt1>
      <a:dk2>
        <a:srgbClr val="08338F"/>
      </a:dk2>
      <a:lt2>
        <a:srgbClr val="878785"/>
      </a:lt2>
      <a:accent1>
        <a:srgbClr val="7DBA00"/>
      </a:accent1>
      <a:accent2>
        <a:srgbClr val="00B8E0"/>
      </a:accent2>
      <a:accent3>
        <a:srgbClr val="85248F"/>
      </a:accent3>
      <a:accent4>
        <a:srgbClr val="A8034F"/>
      </a:accent4>
      <a:accent5>
        <a:srgbClr val="DE3B21"/>
      </a:accent5>
      <a:accent6>
        <a:srgbClr val="00C4B5"/>
      </a:accent6>
      <a:hlink>
        <a:srgbClr val="08338F"/>
      </a:hlink>
      <a:folHlink>
        <a:srgbClr val="800080"/>
      </a:folHlink>
    </a:clrScheme>
    <a:fontScheme name="JCI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I_1.02" id="{D3DCBD3C-25BA-4859-A563-7AFA569BCB64}" vid="{906A27E8-AAAC-447D-BE1F-5F4E0FAFA0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7735</TotalTime>
  <Words>2677</Words>
  <Application>Microsoft Office PowerPoint</Application>
  <PresentationFormat>Widescreen</PresentationFormat>
  <Paragraphs>543</Paragraphs>
  <Slides>43</Slides>
  <Notes>41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SimSun</vt:lpstr>
      <vt:lpstr>Arial</vt:lpstr>
      <vt:lpstr>Arial-BoldMT</vt:lpstr>
      <vt:lpstr>ArialMT</vt:lpstr>
      <vt:lpstr>Calibri</vt:lpstr>
      <vt:lpstr>Calibri Light</vt:lpstr>
      <vt:lpstr>Verdana</vt:lpstr>
      <vt:lpstr>Wingdings</vt:lpstr>
      <vt:lpstr>Wingdings 2</vt:lpstr>
      <vt:lpstr>Office Theme</vt:lpstr>
      <vt:lpstr>JCI_slides_with_logo</vt:lpstr>
      <vt:lpstr>JCI Master template 1.0</vt:lpstr>
      <vt:lpstr>1_JCI Master template 1.0</vt:lpstr>
      <vt:lpstr>Welcome to Johnson Controls</vt:lpstr>
      <vt:lpstr>PowerPoint Presentation</vt:lpstr>
      <vt:lpstr>Johnson Controls today …</vt:lpstr>
      <vt:lpstr>JCI Comprehensive Solutions …</vt:lpstr>
      <vt:lpstr>JCI Security portfolio …</vt:lpstr>
      <vt:lpstr>The actual series of DSC Hybrid systems, NEO and PRO …</vt:lpstr>
      <vt:lpstr>PowerSeries NEO …</vt:lpstr>
      <vt:lpstr>PowerSeries PRO …</vt:lpstr>
      <vt:lpstr>JCI Comprehensive Solutions …</vt:lpstr>
      <vt:lpstr>NEO / PRO wired detection structure</vt:lpstr>
      <vt:lpstr>NEO / PRO wireless detection structure var.1</vt:lpstr>
      <vt:lpstr>NEO / PRO wireless detection structure var.2</vt:lpstr>
      <vt:lpstr>NEO / PRO hybrid detection structure</vt:lpstr>
      <vt:lpstr>PowerSeries NEO mainboard – the same mainboard …</vt:lpstr>
      <vt:lpstr>The same DLS5 pc-based programming software …</vt:lpstr>
      <vt:lpstr>PowerSeries NEO bus expansion modules</vt:lpstr>
      <vt:lpstr>PowerSeries NEO alternative communicators</vt:lpstr>
      <vt:lpstr>PowerSeries NEO Ethernet communicator TL280E</vt:lpstr>
      <vt:lpstr>PowerSeries NEO Cellular communicator LE2080E-EU</vt:lpstr>
      <vt:lpstr>PowerSeries NEO Ethernet &amp; Cellular communicator TL280LE-EU</vt:lpstr>
      <vt:lpstr>PowerSeries NEO keypad variants</vt:lpstr>
      <vt:lpstr>PowerSeries NEO keypad variants</vt:lpstr>
      <vt:lpstr>PowerSeries PRO mainboard – slightly improved mainboard …</vt:lpstr>
      <vt:lpstr>PowerSeries PRO mainboard – slightly improved mainboard …</vt:lpstr>
      <vt:lpstr>PowerSeries PRO bus expansion modules</vt:lpstr>
      <vt:lpstr>PowerSeries PRO communicators</vt:lpstr>
      <vt:lpstr>PowerSeries PRO keypad variants</vt:lpstr>
      <vt:lpstr>JCI Comprehensive Solutions …</vt:lpstr>
      <vt:lpstr>Ansamblu centrala NEO – bus max. 300m</vt:lpstr>
      <vt:lpstr>Ansamblu centrala PRO – bus max. 4200m</vt:lpstr>
      <vt:lpstr>Newer JCI wired conventionally PIR detectors …</vt:lpstr>
      <vt:lpstr>The Power of PowerG …</vt:lpstr>
      <vt:lpstr>PowerG – wireless Magnetic Contacts</vt:lpstr>
      <vt:lpstr>PowerG – wireless PIR detectors</vt:lpstr>
      <vt:lpstr>PowerG – wireless Safety detectors, Sirens, etc.</vt:lpstr>
      <vt:lpstr>PowerG – wireless Keyfobs and Panic Buttons</vt:lpstr>
      <vt:lpstr>JCI Interactive mobile apps …</vt:lpstr>
      <vt:lpstr>PowerManage server connectivity</vt:lpstr>
      <vt:lpstr>JCI ConnectAlarm – client dedicated app</vt:lpstr>
      <vt:lpstr>JCI AlarmInstall – installer dedicated app</vt:lpstr>
      <vt:lpstr>JCI Video integrations …</vt:lpstr>
      <vt:lpstr>JCI Comprehensive Solutions …</vt:lpstr>
      <vt:lpstr>Contact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Beau Freeman</dc:creator>
  <cp:lastModifiedBy>Narcis Pica,</cp:lastModifiedBy>
  <cp:revision>15</cp:revision>
  <dcterms:created xsi:type="dcterms:W3CDTF">2022-09-02T14:40:58Z</dcterms:created>
  <dcterms:modified xsi:type="dcterms:W3CDTF">2024-10-29T11:06:58Z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4ac1e9-b04c-4cdb-bc11-267fd46c72c5_Enabled">
    <vt:lpwstr>true</vt:lpwstr>
  </property>
  <property fmtid="{D5CDD505-2E9C-101B-9397-08002B2CF9AE}" pid="3" name="MSIP_Label_094ac1e9-b04c-4cdb-bc11-267fd46c72c5_SetDate">
    <vt:lpwstr>2024-10-21T14:08:53Z</vt:lpwstr>
  </property>
  <property fmtid="{D5CDD505-2E9C-101B-9397-08002B2CF9AE}" pid="4" name="MSIP_Label_094ac1e9-b04c-4cdb-bc11-267fd46c72c5_Method">
    <vt:lpwstr>Privileged</vt:lpwstr>
  </property>
  <property fmtid="{D5CDD505-2E9C-101B-9397-08002B2CF9AE}" pid="5" name="MSIP_Label_094ac1e9-b04c-4cdb-bc11-267fd46c72c5_Name">
    <vt:lpwstr>COMPANY - PUBLIC</vt:lpwstr>
  </property>
  <property fmtid="{D5CDD505-2E9C-101B-9397-08002B2CF9AE}" pid="6" name="MSIP_Label_094ac1e9-b04c-4cdb-bc11-267fd46c72c5_SiteId">
    <vt:lpwstr>a1f1e214-7ded-45b6-81a1-9e8ae3459641</vt:lpwstr>
  </property>
  <property fmtid="{D5CDD505-2E9C-101B-9397-08002B2CF9AE}" pid="7" name="MSIP_Label_094ac1e9-b04c-4cdb-bc11-267fd46c72c5_ActionId">
    <vt:lpwstr>daab0fbf-6055-4905-896c-8a84fdbbd4c8</vt:lpwstr>
  </property>
  <property fmtid="{D5CDD505-2E9C-101B-9397-08002B2CF9AE}" pid="8" name="MSIP_Label_094ac1e9-b04c-4cdb-bc11-267fd46c72c5_ContentBits">
    <vt:lpwstr>3</vt:lpwstr>
  </property>
  <property fmtid="{D5CDD505-2E9C-101B-9397-08002B2CF9AE}" pid="9" name="ClassificationContentMarkingFooterLocations">
    <vt:lpwstr>Office Theme:10\1_Office Theme:10\JCI_slides_with_logo:6\JCI Master template 1.0:5\1_JCI Master template 1.0:5</vt:lpwstr>
  </property>
  <property fmtid="{D5CDD505-2E9C-101B-9397-08002B2CF9AE}" pid="10" name="ClassificationContentMarkingFooterText">
    <vt:lpwstr>Johnson Controls - © 2024 - All Rights Reserved</vt:lpwstr>
  </property>
  <property fmtid="{D5CDD505-2E9C-101B-9397-08002B2CF9AE}" pid="11" name="ClassificationContentMarkingHeaderLocations">
    <vt:lpwstr>Office Theme:9\1_Office Theme:9\JCI_slides_with_logo:5\JCI Master template 1.0:4\1_JCI Master template 1.0:4</vt:lpwstr>
  </property>
  <property fmtid="{D5CDD505-2E9C-101B-9397-08002B2CF9AE}" pid="12" name="ClassificationContentMarkingHeaderText">
    <vt:lpwstr>Johnson Controls - © 2024 - All Rights Reserved</vt:lpwstr>
  </property>
</Properties>
</file>