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57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9341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306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615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212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541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8415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670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682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235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54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743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394A-EBAE-483E-9983-5BD2FA47E7A6}" type="datetimeFigureOut">
              <a:rPr lang="bg-BG" smtClean="0"/>
              <a:t>27.11.2024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54FF5-DEA8-4571-BC4D-0A1A545EB2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361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87" y="0"/>
            <a:ext cx="9151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7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859" y="0"/>
            <a:ext cx="9108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164" y="0"/>
            <a:ext cx="5163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4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164" y="0"/>
            <a:ext cx="5163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0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859" y="0"/>
            <a:ext cx="910828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164" y="0"/>
            <a:ext cx="5163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0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</dc:creator>
  <cp:lastModifiedBy>Ani</cp:lastModifiedBy>
  <cp:revision>2</cp:revision>
  <dcterms:created xsi:type="dcterms:W3CDTF">2024-11-27T07:00:06Z</dcterms:created>
  <dcterms:modified xsi:type="dcterms:W3CDTF">2024-11-27T07:16:08Z</dcterms:modified>
</cp:coreProperties>
</file>