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4918-BB38-4F42-9531-A357369809E9}" type="datetimeFigureOut">
              <a:rPr lang="bg-BG" smtClean="0"/>
              <a:t>2.9.2024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C548-194F-47A4-8B6A-D1FB6D98B32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49660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4918-BB38-4F42-9531-A357369809E9}" type="datetimeFigureOut">
              <a:rPr lang="bg-BG" smtClean="0"/>
              <a:t>2.9.2024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C548-194F-47A4-8B6A-D1FB6D98B32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31914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4918-BB38-4F42-9531-A357369809E9}" type="datetimeFigureOut">
              <a:rPr lang="bg-BG" smtClean="0"/>
              <a:t>2.9.2024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C548-194F-47A4-8B6A-D1FB6D98B32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5950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4918-BB38-4F42-9531-A357369809E9}" type="datetimeFigureOut">
              <a:rPr lang="bg-BG" smtClean="0"/>
              <a:t>2.9.2024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C548-194F-47A4-8B6A-D1FB6D98B32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80536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4918-BB38-4F42-9531-A357369809E9}" type="datetimeFigureOut">
              <a:rPr lang="bg-BG" smtClean="0"/>
              <a:t>2.9.2024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C548-194F-47A4-8B6A-D1FB6D98B32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35125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4918-BB38-4F42-9531-A357369809E9}" type="datetimeFigureOut">
              <a:rPr lang="bg-BG" smtClean="0"/>
              <a:t>2.9.2024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C548-194F-47A4-8B6A-D1FB6D98B32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76506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4918-BB38-4F42-9531-A357369809E9}" type="datetimeFigureOut">
              <a:rPr lang="bg-BG" smtClean="0"/>
              <a:t>2.9.2024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C548-194F-47A4-8B6A-D1FB6D98B32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22054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4918-BB38-4F42-9531-A357369809E9}" type="datetimeFigureOut">
              <a:rPr lang="bg-BG" smtClean="0"/>
              <a:t>2.9.2024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C548-194F-47A4-8B6A-D1FB6D98B32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2784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4918-BB38-4F42-9531-A357369809E9}" type="datetimeFigureOut">
              <a:rPr lang="bg-BG" smtClean="0"/>
              <a:t>2.9.2024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C548-194F-47A4-8B6A-D1FB6D98B32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55264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4918-BB38-4F42-9531-A357369809E9}" type="datetimeFigureOut">
              <a:rPr lang="bg-BG" smtClean="0"/>
              <a:t>2.9.2024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C548-194F-47A4-8B6A-D1FB6D98B32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84769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4918-BB38-4F42-9531-A357369809E9}" type="datetimeFigureOut">
              <a:rPr lang="bg-BG" smtClean="0"/>
              <a:t>2.9.2024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C548-194F-47A4-8B6A-D1FB6D98B32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08893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04918-BB38-4F42-9531-A357369809E9}" type="datetimeFigureOut">
              <a:rPr lang="bg-BG" smtClean="0"/>
              <a:t>2.9.2024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3C548-194F-47A4-8B6A-D1FB6D98B32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57013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0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9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7002162"/>
          </a:xfrm>
        </p:spPr>
      </p:pic>
    </p:spTree>
    <p:extLst>
      <p:ext uri="{BB962C8B-B14F-4D97-AF65-F5344CB8AC3E}">
        <p14:creationId xmlns:p14="http://schemas.microsoft.com/office/powerpoint/2010/main" val="225574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00"/>
            <a:ext cx="12191999" cy="8394357"/>
          </a:xfrm>
        </p:spPr>
      </p:pic>
    </p:spTree>
    <p:extLst>
      <p:ext uri="{BB962C8B-B14F-4D97-AF65-F5344CB8AC3E}">
        <p14:creationId xmlns:p14="http://schemas.microsoft.com/office/powerpoint/2010/main" val="1438204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</dc:creator>
  <cp:lastModifiedBy>Ani</cp:lastModifiedBy>
  <cp:revision>1</cp:revision>
  <dcterms:created xsi:type="dcterms:W3CDTF">2024-09-02T06:51:57Z</dcterms:created>
  <dcterms:modified xsi:type="dcterms:W3CDTF">2024-09-02T06:57:34Z</dcterms:modified>
</cp:coreProperties>
</file>